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64" r:id="rId4"/>
    <p:sldId id="261" r:id="rId5"/>
    <p:sldId id="262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93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80D90-D4E3-410A-BC7C-FF1019C0234C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925F3-5CEA-439B-AC4C-0B4AF3C51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3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925F3-5CEA-439B-AC4C-0B4AF3C51C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4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086C-DCBC-4E13-BD62-52FBDCF02F9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372-CF46-4F86-BBBB-1785C8127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3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086C-DCBC-4E13-BD62-52FBDCF02F9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372-CF46-4F86-BBBB-1785C8127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3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086C-DCBC-4E13-BD62-52FBDCF02F9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372-CF46-4F86-BBBB-1785C8127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6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086C-DCBC-4E13-BD62-52FBDCF02F9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372-CF46-4F86-BBBB-1785C8127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7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086C-DCBC-4E13-BD62-52FBDCF02F9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372-CF46-4F86-BBBB-1785C8127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9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086C-DCBC-4E13-BD62-52FBDCF02F9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372-CF46-4F86-BBBB-1785C8127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4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086C-DCBC-4E13-BD62-52FBDCF02F9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372-CF46-4F86-BBBB-1785C8127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5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086C-DCBC-4E13-BD62-52FBDCF02F9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372-CF46-4F86-BBBB-1785C8127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3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086C-DCBC-4E13-BD62-52FBDCF02F9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372-CF46-4F86-BBBB-1785C8127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2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086C-DCBC-4E13-BD62-52FBDCF02F9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372-CF46-4F86-BBBB-1785C8127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2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086C-DCBC-4E13-BD62-52FBDCF02F9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372-CF46-4F86-BBBB-1785C8127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4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086C-DCBC-4E13-BD62-52FBDCF02F9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28372-CF46-4F86-BBBB-1785C8127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763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автономное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«Детский сад № 100»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540595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Воспитатели: Сидорова Е. Б.</a:t>
            </a:r>
          </a:p>
          <a:p>
            <a:pPr lvl="0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Чернышова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Н. 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87327" y="619686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Нижний Новгород</a:t>
            </a:r>
          </a:p>
          <a:p>
            <a:pPr lvl="0"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3" y="57944"/>
            <a:ext cx="768439" cy="76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9"/>
          <a:stretch/>
        </p:blipFill>
        <p:spPr bwMode="auto">
          <a:xfrm>
            <a:off x="2676263" y="2785031"/>
            <a:ext cx="43204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3678" y="1772816"/>
            <a:ext cx="6084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ворческий конкурс памяти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артиста СССР Василия Ланового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«Пробуждая сердца»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106" y="3645024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проводился с 16 января по 13 марта 2022 года и ставил целью поддержание общественного интереса к изучению произведений русской литературы и стихотворному наследию по теме Великой Отечественной войны.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необходимо было предоставить видеозапись художественного прочтения отрывков из произведений А.С. Пушкина, Л.Н. Толстого, А.Т. Твардовского и стихов других авторов по теме Великой Отечественной войны.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тысяч участников конкурса со всей России и 15 стран мира представили творческие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 конечно же мы не остались в стороне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Воспитанники подготовительной группы № 14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этого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«Пробуждая сердца» проводился в память о Сопредседателе Центрального штаба Общероссийского общественного гражданско-патриотического движения «Бессмертный полк России» Василии Семёновиче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Лановом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Народном артисте СССР, Герое Труда РФ, имя которого значимо для нескольких поколений зрителей и авторитетно для людей разной социальной и возрастной принадлежности. 2022 год в России был  объявлен Годом культурного наследия народов России. Конкурс напрямую связан с сохранением и популяризацией культурного наследия, призван простимулировать представителей всей многонациональной России продемонстрировать свой творческий потенциал.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7291"/>
          <a:stretch/>
        </p:blipFill>
        <p:spPr>
          <a:xfrm rot="5400000">
            <a:off x="-692871" y="1530056"/>
            <a:ext cx="607239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0899" y="192435"/>
            <a:ext cx="3607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Баринова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Аделина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132856"/>
            <a:ext cx="38701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Войны я не видел, но знаю,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трудно народу пришлось,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голод, и холод, и ужас –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Всё им испытать довелось.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Пусть мирно живут на планете,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дети не знают войны,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Пусть яркое солнышко светит!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дружной семьёй быть должны!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3411" y="1054477"/>
            <a:ext cx="43560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Вадимов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дети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войны"</a:t>
            </a:r>
          </a:p>
        </p:txBody>
      </p:sp>
    </p:spTree>
    <p:extLst>
      <p:ext uri="{BB962C8B-B14F-4D97-AF65-F5344CB8AC3E}">
        <p14:creationId xmlns:p14="http://schemas.microsoft.com/office/powerpoint/2010/main" val="18712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r="4672"/>
          <a:stretch/>
        </p:blipFill>
        <p:spPr>
          <a:xfrm rot="5400000">
            <a:off x="-661729" y="1622149"/>
            <a:ext cx="6038646" cy="449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5" y="28695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Финогеев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Баринова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Аделина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6653" y="879686"/>
            <a:ext cx="4248472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/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Расцветали яблони и груши,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Поплыли туманы над рекой.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Выходила на берег Катюша,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высокий берег на крутой.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Выходила, песню заводила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степного сизого орла,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того, которого любила,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того, чьи письма берегла.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ты, песня, песенка девичья,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лети за ясным солнцем вслед: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бойцу на дальнем пограничье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Катюши передай привет.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он вспомнит девушку простую,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услышит, как она поет,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он землю бережет родную,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любовь Катюша сбережет.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Расцветали яблони и груши,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Поплыли туманы над рекой.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Выходила на берег Катюша,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высокий берег на крутой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29" y="1977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постановка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Исаковский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"Катюша"</a:t>
            </a:r>
          </a:p>
        </p:txBody>
      </p:sp>
    </p:spTree>
    <p:extLst>
      <p:ext uri="{BB962C8B-B14F-4D97-AF65-F5344CB8AC3E}">
        <p14:creationId xmlns:p14="http://schemas.microsoft.com/office/powerpoint/2010/main" val="14674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r="3854"/>
          <a:stretch/>
        </p:blipFill>
        <p:spPr>
          <a:xfrm rot="5400000">
            <a:off x="-692022" y="1561297"/>
            <a:ext cx="6135316" cy="439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1960" y="48145"/>
            <a:ext cx="4762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С. Пушкин </a:t>
            </a:r>
          </a:p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лукоморья дуб зелёный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</a:p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из поэмы «Руслан и Людмила»)</a:t>
            </a:r>
          </a:p>
          <a:p>
            <a:pPr lvl="0" algn="ctr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9006" y="758739"/>
            <a:ext cx="2592288" cy="341632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лукоморья дуб зелёный;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Златая цепь на дубе том: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днём и ночью кот учёный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ходит по цепи кругом;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 направо — песнь заводит,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Налево — сказку говорит.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чудеса: там леший бродит,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Русалка на ветвях сидит;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на неведомых дорожках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Следы невиданных зверей;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Избушка там на курьих ножках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без окон, без дверей;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лес и дол видений полны;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о заре прихлынут волны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брег песчаный и пустой,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тридцать витязей прекрасных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Чредой из вод выходят ясных,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ними дядька их морской;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7888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Зверева Ксения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010373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королевич мимоходом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Пленяет грозного царя;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в облаках перед народом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леса, через моря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Колдун несёт богатыря;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темнице там царевна тужит,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бурый волк ей верно служит;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ступа с Бабою Ягой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Идёт, бредёт сама собой,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царь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Кащей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златом чахнет;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русский дух… там Русью пахнет!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там я был, и мёд я пил;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моря видел дуб зелёный;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ним сидел, и кот учёный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мне сказки говорил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02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ксим\Desktop\грамоты мои\IMG-b5316af97480b3947f649db65ade712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7" y="3703568"/>
            <a:ext cx="3956669" cy="28800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ксим\Desktop\грамоты мои\IMG-d0f60e443583337e453ab82e9b812eb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4" y="391716"/>
            <a:ext cx="3956670" cy="28800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ксим\Desktop\грамоты мои\IMG-1dfe322fac867715e00d54931f69adb5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67568"/>
            <a:ext cx="4500712" cy="32760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245" y="172864"/>
            <a:ext cx="84501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всей души поздравляем  наших талантливых детей и их родителей!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не останавливаться на достигнутом, всегда двигаться вперед   и покорять любые вершины.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778203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86" y="2132856"/>
            <a:ext cx="2819874" cy="4252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2335"/>
            <a:ext cx="3084782" cy="4314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5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597</Words>
  <Application>Microsoft Office PowerPoint</Application>
  <PresentationFormat>Экран (4:3)</PresentationFormat>
  <Paragraphs>86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Пользователь Windows</cp:lastModifiedBy>
  <cp:revision>12</cp:revision>
  <dcterms:created xsi:type="dcterms:W3CDTF">2023-03-15T06:57:31Z</dcterms:created>
  <dcterms:modified xsi:type="dcterms:W3CDTF">2023-03-15T11:54:32Z</dcterms:modified>
</cp:coreProperties>
</file>