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838D-81D8-4C49-BF98-5A215F7FC76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B271-2E48-45D3-92C9-E5E39B660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6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838D-81D8-4C49-BF98-5A215F7FC76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B271-2E48-45D3-92C9-E5E39B660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7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838D-81D8-4C49-BF98-5A215F7FC76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B271-2E48-45D3-92C9-E5E39B660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3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838D-81D8-4C49-BF98-5A215F7FC76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B271-2E48-45D3-92C9-E5E39B660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838D-81D8-4C49-BF98-5A215F7FC76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B271-2E48-45D3-92C9-E5E39B660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5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838D-81D8-4C49-BF98-5A215F7FC76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B271-2E48-45D3-92C9-E5E39B660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1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838D-81D8-4C49-BF98-5A215F7FC76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B271-2E48-45D3-92C9-E5E39B660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8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838D-81D8-4C49-BF98-5A215F7FC76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B271-2E48-45D3-92C9-E5E39B660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9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838D-81D8-4C49-BF98-5A215F7FC76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B271-2E48-45D3-92C9-E5E39B660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9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838D-81D8-4C49-BF98-5A215F7FC76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B271-2E48-45D3-92C9-E5E39B660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4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838D-81D8-4C49-BF98-5A215F7FC76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B271-2E48-45D3-92C9-E5E39B660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1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3838D-81D8-4C49-BF98-5A215F7FC76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B271-2E48-45D3-92C9-E5E39B660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3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3.jpe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6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5.wdp"/><Relationship Id="rId18" Type="http://schemas.openxmlformats.org/officeDocument/2006/relationships/image" Target="../media/image30.png"/><Relationship Id="rId26" Type="http://schemas.openxmlformats.org/officeDocument/2006/relationships/image" Target="../media/image34.png"/><Relationship Id="rId3" Type="http://schemas.openxmlformats.org/officeDocument/2006/relationships/audio" Target="../media/audio2.wav"/><Relationship Id="rId21" Type="http://schemas.microsoft.com/office/2007/relationships/hdphoto" Target="../media/hdphoto8.wdp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openxmlformats.org/officeDocument/2006/relationships/image" Target="../media/image13.jpeg"/><Relationship Id="rId25" Type="http://schemas.microsoft.com/office/2007/relationships/hdphoto" Target="../media/hdphoto10.wdp"/><Relationship Id="rId2" Type="http://schemas.openxmlformats.org/officeDocument/2006/relationships/audio" Target="../media/audio1.wav"/><Relationship Id="rId16" Type="http://schemas.openxmlformats.org/officeDocument/2006/relationships/image" Target="../media/image6.jpe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24" Type="http://schemas.openxmlformats.org/officeDocument/2006/relationships/image" Target="../media/image33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9.wdp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24.png"/><Relationship Id="rId9" Type="http://schemas.microsoft.com/office/2007/relationships/hdphoto" Target="../media/hdphoto3.wdp"/><Relationship Id="rId14" Type="http://schemas.openxmlformats.org/officeDocument/2006/relationships/image" Target="../media/image29.png"/><Relationship Id="rId22" Type="http://schemas.openxmlformats.org/officeDocument/2006/relationships/image" Target="../media/image32.png"/><Relationship Id="rId27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40" y="44624"/>
            <a:ext cx="90364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Муниципальное автономное дошкольное образовательное учреждения 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«Детский сад №100»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Дидактическая игра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«Сорока-белобока кушать варила»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49411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Новикова Т.Н.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60932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Нижний Новгород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32" y="2200545"/>
            <a:ext cx="2084921" cy="15443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03" y="2737341"/>
            <a:ext cx="1152128" cy="1735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0" y="1822452"/>
            <a:ext cx="1438656" cy="1258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95" y="4596389"/>
            <a:ext cx="2233660" cy="22336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5299796" cy="4581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5" y="3051692"/>
            <a:ext cx="1406582" cy="1406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22" y="731605"/>
            <a:ext cx="2163509" cy="1449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56" y="502204"/>
            <a:ext cx="2952328" cy="2214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86" y="2564904"/>
            <a:ext cx="1543935" cy="1543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61" y="1009081"/>
            <a:ext cx="1800201" cy="12004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27" y="4797152"/>
            <a:ext cx="2296540" cy="1332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427"/>
            <a:ext cx="2877312" cy="2033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43808" y="-99392"/>
            <a:ext cx="393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Кашу варила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1 -0.05228 L 1.66667E-6 4.3951E-7 " pathEditMode="relative" rAng="0" ptsTypes="AA">
                                      <p:cBhvr>
                                        <p:cTn id="6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26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28406E-6 L 0.30712 0.37775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188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2211E-6 L -0.40955 0.2937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146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7564E-6 L 0.01997 0.3800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8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19" y="4918770"/>
            <a:ext cx="216376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70" y="3467892"/>
            <a:ext cx="16097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4480"/>
            <a:ext cx="20542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89" y="1772816"/>
            <a:ext cx="158432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21463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9" y="5287516"/>
            <a:ext cx="15065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5299796" cy="4581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427"/>
            <a:ext cx="2877312" cy="2033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9872" y="6142"/>
            <a:ext cx="2730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002060"/>
                </a:solidFill>
                <a:latin typeface="Monotype Corsiva" pitchFamily="66" charset="0"/>
              </a:rPr>
              <a:t>Суп варила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5" y="3789040"/>
            <a:ext cx="135413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46" y="2827337"/>
            <a:ext cx="18049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19" y="882650"/>
            <a:ext cx="19446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01" y="2438399"/>
            <a:ext cx="18288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63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0295 -0.06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2842 0.35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1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4375 0.399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9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34062 0.5886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41736 0.22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1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32691 -0.0324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-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5" b="100000" l="0" r="984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68" y="407497"/>
            <a:ext cx="1718893" cy="12455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11" b="100000" l="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366"/>
            <a:ext cx="1774678" cy="15465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62" y="2902177"/>
            <a:ext cx="1673693" cy="1330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651" l="4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30022"/>
            <a:ext cx="1557623" cy="12935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30249"/>
            <a:ext cx="1642485" cy="1340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" y="2564904"/>
            <a:ext cx="2437650" cy="1567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5299796" cy="4581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427"/>
            <a:ext cx="2877312" cy="20330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05423" y="20928"/>
            <a:ext cx="3828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Компот </a:t>
            </a:r>
            <a:r>
              <a:rPr lang="ru-RU" sz="4800" b="1" dirty="0">
                <a:solidFill>
                  <a:srgbClr val="002060"/>
                </a:solidFill>
                <a:latin typeface="Monotype Corsiva" pitchFamily="66" charset="0"/>
              </a:rPr>
              <a:t>варила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0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71017"/>
            <a:ext cx="1374768" cy="10623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337"/>
            <a:ext cx="1852565" cy="1445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547" b="100000" l="0" r="99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92" y="2402213"/>
            <a:ext cx="1984020" cy="1377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70" b="98351" l="0" r="9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3" y="1633417"/>
            <a:ext cx="1268760" cy="12687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143" l="0" r="9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55" y="851925"/>
            <a:ext cx="1789407" cy="12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5035 0.5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28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32413 0.011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2599 0.3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_themusicalnomad__negative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38438 0.601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3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4 0.2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40799 0.02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9" y="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33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21</cp:revision>
  <dcterms:created xsi:type="dcterms:W3CDTF">2023-02-27T10:21:10Z</dcterms:created>
  <dcterms:modified xsi:type="dcterms:W3CDTF">2023-03-14T10:45:35Z</dcterms:modified>
</cp:coreProperties>
</file>