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73" r:id="rId14"/>
    <p:sldId id="272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9C50-7C4E-48E5-A485-5125A8C0F20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61411-ACDE-4027-B3CE-B760C284A3B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microsoft.com/office/2007/relationships/hdphoto" Target="../media/hdphoto25.wdp"/><Relationship Id="rId2" Type="http://schemas.openxmlformats.org/officeDocument/2006/relationships/audio" Target="../media/audio3.wav"/><Relationship Id="rId16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microsoft.com/office/2007/relationships/hdphoto" Target="../media/hdphoto24.wdp"/><Relationship Id="rId4" Type="http://schemas.openxmlformats.org/officeDocument/2006/relationships/image" Target="../media/image2.jpeg"/><Relationship Id="rId9" Type="http://schemas.openxmlformats.org/officeDocument/2006/relationships/image" Target="../media/image47.png"/><Relationship Id="rId14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gif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2.wav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image" Target="../media/image2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3.png"/><Relationship Id="rId18" Type="http://schemas.microsoft.com/office/2007/relationships/hdphoto" Target="../media/hdphoto18.wdp"/><Relationship Id="rId3" Type="http://schemas.openxmlformats.org/officeDocument/2006/relationships/audio" Target="../media/audio3.wav"/><Relationship Id="rId21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microsoft.com/office/2007/relationships/hdphoto" Target="../media/hdphoto15.wdp"/><Relationship Id="rId17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2.png"/><Relationship Id="rId24" Type="http://schemas.microsoft.com/office/2007/relationships/hdphoto" Target="../media/hdphoto21.wdp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10" Type="http://schemas.microsoft.com/office/2007/relationships/hdphoto" Target="../media/hdphoto14.wdp"/><Relationship Id="rId19" Type="http://schemas.openxmlformats.org/officeDocument/2006/relationships/image" Target="../media/image36.png"/><Relationship Id="rId4" Type="http://schemas.openxmlformats.org/officeDocument/2006/relationships/image" Target="../media/image2.jpeg"/><Relationship Id="rId9" Type="http://schemas.openxmlformats.org/officeDocument/2006/relationships/image" Target="../media/image31.png"/><Relationship Id="rId14" Type="http://schemas.microsoft.com/office/2007/relationships/hdphoto" Target="../media/hdphoto16.wdp"/><Relationship Id="rId22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2.jpe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613037639_109-p-oranzhevii-osennii-fon-1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Администрация города Нижнего Новгорода</a:t>
            </a:r>
          </a:p>
          <a:p>
            <a:pPr algn="ctr"/>
            <a:r>
              <a:rPr lang="ru-RU" b="1" dirty="0"/>
              <a:t>Департамент образования</a:t>
            </a:r>
          </a:p>
          <a:p>
            <a:pPr algn="ctr"/>
            <a:r>
              <a:rPr lang="ru-RU" b="1" dirty="0"/>
              <a:t>Муниципальное бюджетное </a:t>
            </a:r>
            <a:r>
              <a:rPr lang="ru-RU" b="1"/>
              <a:t>дошкольное </a:t>
            </a:r>
            <a:r>
              <a:rPr lang="ru-RU" b="1" smtClean="0"/>
              <a:t>образовательно учреждение </a:t>
            </a:r>
          </a:p>
          <a:p>
            <a:pPr algn="ctr"/>
            <a:r>
              <a:rPr lang="ru-RU" b="1" smtClean="0"/>
              <a:t>«</a:t>
            </a:r>
            <a:r>
              <a:rPr lang="ru-RU" b="1" dirty="0"/>
              <a:t>Детский сад № 100»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9378" y="2060848"/>
            <a:ext cx="8885253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Интерактивная игра для детей 3-4 лет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«Осень вместе с нами»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7421" y="4437112"/>
            <a:ext cx="4469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Составили: </a:t>
            </a:r>
          </a:p>
          <a:p>
            <a:r>
              <a:rPr lang="ru-RU" sz="2400" dirty="0" err="1" smtClean="0"/>
              <a:t>Чупреева</a:t>
            </a:r>
            <a:r>
              <a:rPr lang="ru-RU" sz="2400" dirty="0" smtClean="0"/>
              <a:t> Мария Александровна</a:t>
            </a:r>
          </a:p>
          <a:p>
            <a:r>
              <a:rPr lang="ru-RU" sz="2400" dirty="0" smtClean="0"/>
              <a:t>Дубровская Евгения Николаевна</a:t>
            </a:r>
          </a:p>
          <a:p>
            <a:r>
              <a:rPr lang="ru-RU" sz="2400" dirty="0" smtClean="0"/>
              <a:t>Ещенко Ксения Олеговна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8408" y="630932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Нижний Новгород</a:t>
            </a:r>
          </a:p>
          <a:p>
            <a:pPr algn="ctr"/>
            <a:r>
              <a:rPr lang="ru-RU" dirty="0" smtClean="0"/>
              <a:t>2022-2023гг</a:t>
            </a:r>
            <a:endParaRPr lang="ru-RU" dirty="0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90744" y="6358051"/>
            <a:ext cx="953256" cy="521208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8918" y="0"/>
            <a:ext cx="9152917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51520" y="188640"/>
            <a:ext cx="85689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Какие птицы улетают на юг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22" l="2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2061212" cy="1823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32" b="77277" l="9505" r="95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2" b="24237"/>
          <a:stretch/>
        </p:blipFill>
        <p:spPr>
          <a:xfrm>
            <a:off x="3581382" y="4291333"/>
            <a:ext cx="2173753" cy="19958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0" b="100000" l="4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3" y="4005064"/>
            <a:ext cx="2717845" cy="22648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483" y="4851867"/>
            <a:ext cx="2060950" cy="13739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497435"/>
            <a:ext cx="2568999" cy="18106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97435"/>
            <a:ext cx="3911349" cy="2086053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303193" y="6359880"/>
            <a:ext cx="840807" cy="521208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8918" y="0"/>
            <a:ext cx="9152917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51520" y="205510"/>
            <a:ext cx="88011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Какие животные  меняют окраску меха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 descr="C:\Users\User\Desktop\1639206899_2-papik-pro-p-klipart-belka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71632"/>
            <a:ext cx="2441383" cy="280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641940145_4-adonius-club-p-zayats-na-prozrachnom-fone-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78994"/>
            <a:ext cx="3734346" cy="29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639199375_3-papik-pro-p-medved-klipart-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4" y="3644400"/>
            <a:ext cx="3423990" cy="32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1642483884_2-adonius-club-p-yezhik-na-prozrachnom-fone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70992"/>
            <a:ext cx="2943310" cy="206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388424" y="6419156"/>
            <a:ext cx="784428" cy="438844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8918" y="0"/>
            <a:ext cx="9152917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142852"/>
            <a:ext cx="6410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ОТГАДАЙ ЗАГАДКУ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53535" y="2573235"/>
            <a:ext cx="3690465" cy="42847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Листья с веток облетают,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 Птицы к югу улетают. 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«Что за время года?» — спросим. 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Нам ответят: «Это…»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76872"/>
            <a:ext cx="3018686" cy="200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лако 8"/>
          <p:cNvSpPr/>
          <p:nvPr/>
        </p:nvSpPr>
        <p:spPr>
          <a:xfrm>
            <a:off x="683568" y="1714488"/>
            <a:ext cx="3744416" cy="3312368"/>
          </a:xfrm>
          <a:prstGeom prst="cloud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?</a:t>
            </a:r>
            <a:endParaRPr lang="ru-RU" sz="9600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316416" y="6453336"/>
            <a:ext cx="827584" cy="404664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8918" y="0"/>
            <a:ext cx="9152917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142852"/>
            <a:ext cx="6410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ОТГАДАЙ ЗАГАДКУ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53535" y="2214943"/>
            <a:ext cx="3690465" cy="42847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Брызжет дождик 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</a:rPr>
              <a:t>ц</a:t>
            </a:r>
            <a:r>
              <a:rPr lang="ru-RU" sz="2800" dirty="0" smtClean="0">
                <a:solidFill>
                  <a:srgbClr val="7030A0"/>
                </a:solidFill>
              </a:rPr>
              <a:t>ок, цок, цок!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Я раскроюсь, как цветок.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 Солнце выглянет, свернусь.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И домой опять вернусь……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User\Desktop\1644247333_8-adonius-club-p-zontik-na-prozrachnom-fone-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0440">
            <a:off x="1277378" y="2023893"/>
            <a:ext cx="3161928" cy="272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734106" y="1268760"/>
            <a:ext cx="4248472" cy="3816424"/>
          </a:xfrm>
          <a:prstGeom prst="cloud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?</a:t>
            </a:r>
            <a:endParaRPr lang="ru-RU" sz="9600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316416" y="6499708"/>
            <a:ext cx="827584" cy="358292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8918" y="0"/>
            <a:ext cx="9152917" cy="6858000"/>
          </a:xfrm>
        </p:spPr>
      </p:pic>
      <p:sp>
        <p:nvSpPr>
          <p:cNvPr id="7" name="TextBox 6"/>
          <p:cNvSpPr txBox="1"/>
          <p:nvPr/>
        </p:nvSpPr>
        <p:spPr>
          <a:xfrm>
            <a:off x="0" y="142852"/>
            <a:ext cx="6410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ОТГАДАЙ ЗАГАДКУ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2548480"/>
            <a:ext cx="3690465" cy="42847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В дождь их стоит обувать и по лужам в них шагать, 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Для любой найдем ноги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Из резины…….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User\Desktop\1639286154_11-papik-pro-p-sapogi-klipart-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84" y="1844824"/>
            <a:ext cx="2961506" cy="34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ко 8"/>
          <p:cNvSpPr/>
          <p:nvPr/>
        </p:nvSpPr>
        <p:spPr>
          <a:xfrm>
            <a:off x="4572000" y="1599084"/>
            <a:ext cx="4320480" cy="3689352"/>
          </a:xfrm>
          <a:prstGeom prst="cloud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?</a:t>
            </a:r>
            <a:endParaRPr lang="ru-RU" sz="9600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244408" y="6453336"/>
            <a:ext cx="899592" cy="404664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25313" y="0"/>
            <a:ext cx="9152917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142852"/>
            <a:ext cx="6410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ОТГАДАЙ ЗАГАДКУ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2548480"/>
            <a:ext cx="3690465" cy="42847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Осень в гости к нам пришла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И с собою принесла……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Что? Скажите наугад!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Ну, конечно…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User\Desktop\3294472-899cf660db94365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0277"/>
            <a:ext cx="3168352" cy="357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3690464" y="1556551"/>
            <a:ext cx="5130008" cy="4752769"/>
          </a:xfrm>
          <a:prstGeom prst="cloud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/>
              <a:t>?</a:t>
            </a:r>
            <a:endParaRPr lang="ru-RU" sz="9600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172400" y="6453336"/>
            <a:ext cx="971600" cy="379909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17" y="0"/>
            <a:ext cx="915291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142976" y="2357430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Управляющая кнопка: в начало 2">
            <a:hlinkClick r:id="" action="ppaction://hlinkshowjump?jump=firstslide" highlightClick="1"/>
          </p:cNvPr>
          <p:cNvSpPr/>
          <p:nvPr/>
        </p:nvSpPr>
        <p:spPr>
          <a:xfrm>
            <a:off x="-40221" y="6525344"/>
            <a:ext cx="899592" cy="332656"/>
          </a:xfrm>
          <a:prstGeom prst="actionButtonBeginning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643042" y="714356"/>
            <a:ext cx="574519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Цель игры: </a:t>
            </a:r>
            <a:r>
              <a:rPr lang="ru-RU" sz="2000" dirty="0" smtClean="0"/>
              <a:t>Расширить </a:t>
            </a:r>
            <a:r>
              <a:rPr lang="ru-RU" sz="2000" dirty="0"/>
              <a:t>знание детей об осени</a:t>
            </a:r>
          </a:p>
          <a:p>
            <a:pPr algn="ctr"/>
            <a:r>
              <a:rPr lang="ru-RU" sz="2000" b="1" dirty="0"/>
              <a:t>Задачи:</a:t>
            </a:r>
            <a:endParaRPr lang="ru-RU" sz="2000" dirty="0"/>
          </a:p>
          <a:p>
            <a:pPr algn="ctr"/>
            <a:r>
              <a:rPr lang="ru-RU" sz="2000" dirty="0"/>
              <a:t>Закрепить знание о временах года</a:t>
            </a:r>
          </a:p>
          <a:p>
            <a:pPr algn="ctr"/>
            <a:r>
              <a:rPr lang="ru-RU" sz="2000" dirty="0"/>
              <a:t>Закрепить знание о деревьях</a:t>
            </a:r>
          </a:p>
          <a:p>
            <a:pPr algn="ctr"/>
            <a:r>
              <a:rPr lang="ru-RU" sz="2000" dirty="0"/>
              <a:t>Закрепить навык образования прилагательных из существительных</a:t>
            </a:r>
          </a:p>
          <a:p>
            <a:pPr algn="ctr"/>
            <a:r>
              <a:rPr lang="ru-RU" sz="2000" dirty="0"/>
              <a:t>Учить называть приметы осени, изменения в природе, используя образные слова и выражения</a:t>
            </a:r>
          </a:p>
          <a:p>
            <a:pPr algn="ctr"/>
            <a:r>
              <a:rPr lang="ru-RU" sz="2000" dirty="0"/>
              <a:t>Закрепить умение устанавливать связь между признаками в природе</a:t>
            </a:r>
          </a:p>
          <a:p>
            <a:pPr algn="ctr"/>
            <a:r>
              <a:rPr lang="ru-RU" sz="2000" dirty="0"/>
              <a:t>Активизировать и расширять словарь детей</a:t>
            </a:r>
          </a:p>
          <a:p>
            <a:pPr algn="ctr"/>
            <a:r>
              <a:rPr lang="ru-RU" sz="2000" dirty="0"/>
              <a:t>Продолжать развивать внимание</a:t>
            </a:r>
            <a:r>
              <a:rPr lang="ru-RU" sz="2000" dirty="0" smtClean="0"/>
              <a:t>,  мышление</a:t>
            </a:r>
            <a:r>
              <a:rPr lang="ru-RU" sz="2000" dirty="0"/>
              <a:t>, память</a:t>
            </a: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101584" y="6331779"/>
            <a:ext cx="1042416" cy="521208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8918" y="0"/>
            <a:ext cx="9152917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428868"/>
            <a:ext cx="2016224" cy="1341058"/>
          </a:xfrm>
          <a:prstGeom prst="rect">
            <a:avLst/>
          </a:prstGeom>
          <a:ln w="1905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642910" y="285728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Разложи в последовательности времена </a:t>
            </a:r>
            <a:r>
              <a:rPr lang="ru-RU" sz="2800" b="1" dirty="0" smtClean="0">
                <a:solidFill>
                  <a:srgbClr val="C00000"/>
                </a:solidFill>
              </a:rPr>
              <a:t>года начиная с зимы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68" y="5000636"/>
            <a:ext cx="1820968" cy="1462665"/>
          </a:xfrm>
          <a:prstGeom prst="rect">
            <a:avLst/>
          </a:prstGeom>
          <a:ln w="1905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4714884"/>
            <a:ext cx="1911815" cy="137889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8" y="4636386"/>
            <a:ext cx="1947697" cy="1414994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244408" y="6381328"/>
            <a:ext cx="877022" cy="494158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10816 -0.3460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42674 -0.3210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37" y="-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05434 -0.29838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4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928662" y="214290"/>
            <a:ext cx="7092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Найди признаки осени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3286124"/>
            <a:ext cx="2054698" cy="1735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5286388"/>
            <a:ext cx="2151621" cy="14344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1428736"/>
            <a:ext cx="2335207" cy="15049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1285860"/>
            <a:ext cx="2796901" cy="18646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935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857628"/>
            <a:ext cx="1941796" cy="18941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541" y="2500306"/>
            <a:ext cx="2343459" cy="25338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9385" y1="67123" x2="49385" y2="67123"/>
                        <a14:foregroundMark x1="43077" y1="84658" x2="42154" y2="82466"/>
                        <a14:foregroundMark x1="62769" y1="79041" x2="62769" y2="79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4429132"/>
            <a:ext cx="1872650" cy="21031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1111" y1="20400" x2="53333" y2="20400"/>
                        <a14:foregroundMark x1="38889" y1="14200" x2="36556" y2="13500"/>
                        <a14:foregroundMark x1="42667" y1="17600" x2="42667" y2="17600"/>
                        <a14:foregroundMark x1="60222" y1="27300" x2="60222" y2="27300"/>
                        <a14:foregroundMark x1="82333" y1="42400" x2="82333" y2="4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214422"/>
            <a:ext cx="1933972" cy="2148858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244407" y="6336792"/>
            <a:ext cx="878951" cy="521208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8918" y="0"/>
            <a:ext cx="915291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14348" y="142852"/>
            <a:ext cx="7399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Покажи картинку осени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Picture 2" descr="C:\Users\chupr\Desktop\66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500174"/>
            <a:ext cx="2643206" cy="1951429"/>
          </a:xfrm>
          <a:prstGeom prst="rect">
            <a:avLst/>
          </a:prstGeom>
          <a:noFill/>
        </p:spPr>
      </p:pic>
      <p:pic>
        <p:nvPicPr>
          <p:cNvPr id="8" name="Picture 3" descr="C:\Users\chupr\Desktop\osen-les-derevya-listya-zheltye-tropin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1500174"/>
            <a:ext cx="2683582" cy="1928826"/>
          </a:xfrm>
          <a:prstGeom prst="rect">
            <a:avLst/>
          </a:prstGeom>
          <a:noFill/>
        </p:spPr>
      </p:pic>
      <p:pic>
        <p:nvPicPr>
          <p:cNvPr id="9" name="Picture 4" descr="C:\Users\chupr\Desktop\h-172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4357694"/>
            <a:ext cx="2643206" cy="1923642"/>
          </a:xfrm>
          <a:prstGeom prst="rect">
            <a:avLst/>
          </a:prstGeom>
          <a:noFill/>
        </p:spPr>
      </p:pic>
      <p:pic>
        <p:nvPicPr>
          <p:cNvPr id="10" name="Picture 5" descr="C:\Users\chupr\Desktop\6886587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4286256"/>
            <a:ext cx="2683583" cy="1928826"/>
          </a:xfrm>
          <a:prstGeom prst="rect">
            <a:avLst/>
          </a:prstGeom>
          <a:noFill/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316416" y="6453336"/>
            <a:ext cx="827584" cy="449200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3" descr="1600184181_19-p-osennii-fon-dlya-prezentatsii-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18" y="0"/>
            <a:ext cx="9152917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2845" y="142852"/>
            <a:ext cx="900115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ПОМОГИ БЕЛКИ СОБРАТЬ КОРЗИНКУ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3" descr="C:\Users\User\Desktop\1639206913_14-papik-pro-p-klipart-belka-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91" y="961392"/>
            <a:ext cx="2650466" cy="268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1642637819_4-adonius-club-p-korzina-na-prozrachnom-fone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09832"/>
            <a:ext cx="3320405" cy="35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User\Desktop\1641994641_3-adonius-club-p-gribi-na-prozrachnom-fone-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1" y="2637587"/>
            <a:ext cx="1159160" cy="13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User\Desktop\1644339717_3-adonius-club-p-ryabina-na-prozrachnom-fone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9" y="5229200"/>
            <a:ext cx="1884016" cy="142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kedrovaya-shishka-vid-sboku-1-225x3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2289">
            <a:off x="885051" y="3807520"/>
            <a:ext cx="1224023" cy="163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639308437_1-papik-pro-p-orekh-klipart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64" y="1756016"/>
            <a:ext cx="1660930" cy="155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100392" y="6309320"/>
            <a:ext cx="1042416" cy="548680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03912 C 0.04462 -0.04537 0.06632 -0.04121 0.08472 -0.04074 C 0.08767 -0.03982 0.09167 -0.04051 0.0934 -0.03773 C 0.0974 -0.03172 0.09722 -0.0294 0.10347 -0.02477 C 0.1132 0.00463 0.10781 0.03657 0.10486 0.06759 C 0.1059 0.08565 0.09896 0.09838 0.11493 0.1037 C 0.11945 0.11041 0.12274 0.11111 0.13073 0.11365 C 0.13212 0.11412 0.13507 0.11528 0.13507 0.11551 C 0.15868 0.11389 0.1816 0.11157 0.20521 0.10949 C 0.20764 0.10903 0.21007 0.10903 0.2125 0.10787 C 0.21406 0.10717 0.21511 0.10555 0.21684 0.10509 C 0.22083 0.1037 0.2257 0.1037 0.22969 0.10208 C 0.24306 0.10278 0.25642 0.10185 0.26979 0.1037 C 0.2717 0.10393 0.27222 0.10694 0.27413 0.10787 C 0.28681 0.11435 0.27656 0.10578 0.28559 0.11088 C 0.29323 0.11528 0.3 0.12037 0.30712 0.12523 C 0.30816 0.12662 0.30886 0.12847 0.31007 0.12963 C 0.31129 0.13078 0.3132 0.13102 0.31424 0.1324 C 0.31528 0.13379 0.31511 0.13541 0.3158 0.1368 C 0.31736 0.14004 0.32153 0.1456 0.32153 0.14583 C 0.32049 0.17361 0.32118 0.20555 0.31424 0.23356 C 0.31476 0.24467 0.31354 0.25578 0.3158 0.26666 C 0.31649 0.27083 0.32969 0.27523 0.33299 0.27546 C 0.34636 0.27615 0.35972 0.27639 0.37309 0.27685 C 0.38299 0.27824 0.39219 0.28055 0.40191 0.28264 C 0.4092 0.29004 0.42882 0.29699 0.43906 0.29838 C 0.45677 0.3044 0.47691 0.3044 0.49514 0.30856 C 0.50868 0.31157 0.52083 0.31713 0.53386 0.32153 C 0.54028 0.32639 0.55504 0.33495 0.5625 0.3375 C 0.56701 0.33889 0.57691 0.34028 0.57691 0.34051 C 0.58212 0.34305 0.58715 0.34421 0.59271 0.34606 C 0.59462 0.34907 0.59722 0.35139 0.59844 0.35463 C 0.59879 0.35625 0.59913 0.35764 0.59983 0.35903 C 0.60156 0.36227 0.60556 0.36782 0.60556 0.36805 C 0.60642 0.37824 0.60851 0.3875 0.60851 0.39815 " pathEditMode="relative" rAng="0" ptsTypes="ffffffffffffffffffffffffffffffffff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 -0.05069 C 0.12084 -0.04976 0.13785 -0.04907 0.15504 -0.04861 C 0.17257 -0.04675 0.19653 -0.04814 0.2132 -0.04837 C 0.22257 -0.04884 0.23004 -0.0493 0.23993 -0.04953 C 0.25104 -0.04976 0.26163 -0.05092 0.27257 -0.05162 C 0.27847 -0.05254 0.28472 -0.053 0.29115 -0.05393 C 0.29375 -0.05416 0.29566 -0.05486 0.29809 -0.05509 C 0.30226 -0.05601 0.31563 -0.0581 0.32136 -0.05833 C 0.3224 -0.05879 0.32344 -0.05902 0.32483 -0.05925 C 0.3257 -0.05949 0.32726 -0.05949 0.3283 -0.05972 C 0.3283 -0.05972 0.33403 -0.06157 0.33525 -0.0618 C 0.33785 -0.0625 0.34115 -0.0655 0.34219 -0.06666 C 0.34393 -0.06805 0.34236 -0.06643 0.34566 -0.06805 C 0.3507 -0.07013 0.35347 -0.07268 0.35729 -0.075 C 0.35868 -0.07708 0.36111 -0.0787 0.36667 -0.08032 C 0.36823 -0.08148 0.37084 -0.08263 0.3724 -0.08402 C 0.37396 -0.08541 0.37413 -0.0868 0.38177 -0.08726 C 0.38507 -0.08842 0.38559 -0.08935 0.38993 -0.09004 C 0.39288 -0.09189 0.38854 -0.08981 0.39462 -0.0912 C 0.39532 -0.09143 0.39497 -0.09166 0.39566 -0.09189 C 0.3967 -0.09212 0.39827 -0.09236 0.39913 -0.09259 C 0.4066 -0.09444 0.40052 -0.09351 0.40729 -0.09444 C 0.41285 -0.09606 0.42466 -0.09652 0.43177 -0.09791 C 0.43386 -0.09837 0.43629 -0.09861 0.4375 -0.0993 C 0.4408 -0.10069 0.43733 -0.10069 0.44115 -0.10069 L 0.43872 -0.10208 " pathEditMode="relative" rAng="0" ptsTypes="ffffffffffffffffffffffff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58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6 -0.06689 C 0.0559 -0.0699 0.06597 -0.07384 0.07725 -0.07523 C 0.08871 -0.0787 0.08368 -0.07662 0.09288 -0.08078 C 0.09409 -0.08125 0.09479 -0.08333 0.096 -0.08356 C 0.10052 -0.08472 0.10503 -0.08449 0.10954 -0.08495 C 0.12118 -0.09004 0.13246 -0.08703 0.14496 -0.08634 C 0.146 -0.08541 0.14687 -0.08426 0.14809 -0.08356 C 0.14982 -0.08263 0.15173 -0.08333 0.15329 -0.08217 C 0.16493 -0.0743 0.14618 -0.08078 0.16163 -0.07662 C 0.16822 -0.07222 0.17413 -0.06967 0.17934 -0.06273 C 0.18107 -0.05601 0.1842 -0.04953 0.18663 -0.04328 C 0.18854 -0.03842 0.18836 -0.03426 0.19079 -0.02939 C 0.19236 -0.01713 0.19687 -0.00787 0.19913 0.00394 C 0.20069 0.01227 0.20173 0.02315 0.20538 0.03033 C 0.2092 0.05047 0.21458 0.05649 0.22517 0.07061 C 0.22743 0.07963 0.22447 0.06991 0.22934 0.07894 C 0.23229 0.08449 0.23472 0.09121 0.23767 0.09699 C 0.24201 0.10579 0.25538 0.10857 0.26163 0.10949 C 0.31493 0.1088 0.35607 0.11274 0.40434 0.09977 C 0.40989 0.09468 0.41111 0.09237 0.41788 0.09005 C 0.43159 0.07639 0.41197 0.09468 0.42725 0.08449 C 0.42864 0.08357 0.42916 0.08125 0.43038 0.08033 C 0.43263 0.07871 0.43541 0.07917 0.43767 0.07755 C 0.44288 0.07408 0.44809 0.0713 0.45329 0.06783 C 0.45729 0.06505 0.46406 0.05949 0.46892 0.05949 " pathEditMode="relative" rAng="0" ptsTypes="ffffffffffffffffffffffffA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C 0.02951 -0.00439 0.04167 0.00278 0.06667 0.01111 C 0.07066 0.01459 0.075 0.01667 0.07917 0.01945 C 0.0816 0.02431 0.08472 0.02616 0.0875 0.03056 C 0.09132 0.03658 0.09479 0.04167 0.09896 0.04723 C 0.10347 0.05324 0.10555 0.06181 0.10937 0.06806 C 0.11024 0.06945 0.11163 0.06968 0.1125 0.07084 C 0.11371 0.07246 0.11458 0.07454 0.11562 0.07639 C 0.11701 0.08403 0.11996 0.09005 0.125 0.09445 C 0.12708 0.10301 0.13298 0.10787 0.1375 0.11389 C 0.13958 0.12084 0.14201 0.12616 0.14375 0.13334 C 0.14479 0.1426 0.14479 0.14676 0.14896 0.15417 C 0.15069 0.16088 0.15295 0.16551 0.15729 0.16945 C 0.15972 0.17454 0.16111 0.17848 0.16562 0.18056 C 0.16736 0.1838 0.16857 0.18773 0.17083 0.19028 C 0.17934 0.19931 0.16823 0.18264 0.17708 0.19445 C 0.18489 0.20486 0.17604 0.1963 0.18333 0.20278 C 0.18646 0.20926 0.19062 0.21297 0.19479 0.21806 C 0.20573 0.23125 0.20712 0.22986 0.22187 0.23473 C 0.23819 0.24769 0.25885 0.24398 0.27708 0.24584 C 0.28229 0.24723 0.28472 0.2507 0.28958 0.25278 C 0.29548 0.25093 0.30139 0.24977 0.30729 0.24861 C 0.30833 0.24815 0.30937 0.24746 0.31042 0.24723 C 0.31458 0.24653 0.31875 0.24699 0.32292 0.24584 C 0.32413 0.24561 0.32482 0.24375 0.32604 0.24306 C 0.32812 0.2419 0.33229 0.24028 0.33229 0.24028 C 0.34028 0.22963 0.35694 0.22709 0.36771 0.225 C 0.41128 0.20556 0.41371 0.22686 0.44167 0.23611 C 0.44844 0.24283 0.45573 0.24699 0.46042 0.25695 C 0.46128 0.2588 0.46146 0.26088 0.4625 0.2625 C 0.46441 0.26551 0.46875 0.27084 0.46875 0.27084 C 0.47083 0.27894 0.46823 0.27153 0.47292 0.27778 C 0.47535 0.28102 0.47621 0.28635 0.47812 0.29028 C 0.47917 0.29746 0.48333 0.30625 0.48646 0.3125 C 0.4875 0.32107 0.48785 0.32361 0.49167 0.33056 C 0.49271 0.33797 0.49271 0.33519 0.49271 0.33889 " pathEditMode="relative" ptsTypes="fffffffffffffffffffffffffffffffffffA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chupr\Desktop\osen-les-derevya-listya-zheltye-tropinka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8871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ЧТО ЛИШНЕГО НА КАРТИНКЕ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4857760"/>
            <a:ext cx="857626" cy="1052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" y="5786454"/>
            <a:ext cx="2796183" cy="1227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2857496"/>
            <a:ext cx="2786082" cy="1609735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388423" y="6336792"/>
            <a:ext cx="755577" cy="521208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8918" y="0"/>
            <a:ext cx="915291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42844" y="428604"/>
            <a:ext cx="82957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Помоги КАТЕ собраться на осеннюю прогулку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780" y1="7294" x2="56780" y2="7294"/>
                        <a14:foregroundMark x1="46610" y1="9176" x2="46610" y2="9176"/>
                        <a14:foregroundMark x1="27966" y1="13176" x2="27966" y2="13176"/>
                        <a14:foregroundMark x1="5085" y1="29647" x2="5085" y2="29647"/>
                        <a14:foregroundMark x1="13559" y1="22588" x2="13559" y2="22588"/>
                        <a14:foregroundMark x1="43220" y1="19294" x2="43220" y2="19294"/>
                        <a14:foregroundMark x1="33898" y1="24471" x2="33898" y2="24471"/>
                        <a14:foregroundMark x1="52542" y1="28471" x2="54237" y2="28471"/>
                        <a14:foregroundMark x1="64831" y1="17882" x2="68220" y2="16471"/>
                        <a14:foregroundMark x1="56356" y1="3765" x2="56356" y2="3765"/>
                        <a14:foregroundMark x1="63983" y1="6588" x2="67373" y2="8000"/>
                        <a14:foregroundMark x1="68644" y1="8000" x2="68644" y2="8000"/>
                        <a14:foregroundMark x1="30508" y1="9176" x2="30508" y2="9176"/>
                        <a14:foregroundMark x1="20339" y1="19294" x2="20339" y2="19294"/>
                        <a14:foregroundMark x1="22034" y1="17882" x2="22034" y2="17882"/>
                        <a14:foregroundMark x1="27966" y1="16235" x2="27966" y2="16235"/>
                        <a14:foregroundMark x1="94492" y1="25882" x2="94492" y2="25882"/>
                        <a14:foregroundMark x1="8898" y1="28941" x2="8898" y2="28941"/>
                        <a14:foregroundMark x1="10169" y1="27765" x2="10169" y2="27765"/>
                        <a14:foregroundMark x1="12288" y1="24235" x2="12288" y2="24235"/>
                        <a14:foregroundMark x1="61017" y1="20941" x2="61017" y2="20941"/>
                        <a14:foregroundMark x1="41102" y1="22588" x2="41102" y2="22588"/>
                        <a14:foregroundMark x1="34746" y1="23765" x2="34746" y2="23765"/>
                        <a14:foregroundMark x1="36441" y1="28471" x2="36441" y2="28471"/>
                        <a14:foregroundMark x1="49153" y1="34353" x2="49153" y2="34353"/>
                        <a14:foregroundMark x1="57627" y1="31529" x2="58898" y2="29882"/>
                        <a14:foregroundMark x1="71186" y1="27765" x2="71186" y2="27765"/>
                        <a14:foregroundMark x1="81356" y1="28235" x2="81356" y2="28235"/>
                        <a14:foregroundMark x1="84322" y1="25176" x2="84322" y2="25176"/>
                        <a14:foregroundMark x1="33898" y1="20235" x2="33898" y2="20235"/>
                        <a14:foregroundMark x1="35169" y1="25176" x2="35169" y2="25176"/>
                        <a14:foregroundMark x1="11864" y1="33176" x2="11864" y2="33176"/>
                        <a14:foregroundMark x1="8898" y1="28235" x2="8898" y2="28235"/>
                        <a14:foregroundMark x1="41102" y1="26588" x2="41102" y2="26588"/>
                        <a14:foregroundMark x1="87288" y1="29647" x2="87288" y2="29647"/>
                        <a14:foregroundMark x1="95763" y1="28941" x2="95763" y2="28941"/>
                        <a14:foregroundMark x1="53814" y1="25882" x2="53814" y2="25882"/>
                        <a14:backgroundMark x1="93220" y1="5647" x2="93220" y2="5647"/>
                        <a14:backgroundMark x1="7203" y1="11765" x2="7203" y2="11765"/>
                        <a14:backgroundMark x1="12288" y1="42824" x2="12288" y2="42824"/>
                        <a14:backgroundMark x1="20763" y1="88941" x2="20763" y2="88941"/>
                        <a14:backgroundMark x1="85169" y1="84235" x2="85169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1428736"/>
            <a:ext cx="2247900" cy="4048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129" y="1142984"/>
            <a:ext cx="2088871" cy="13461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5572140"/>
            <a:ext cx="1221988" cy="10066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3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0" y="5186192"/>
            <a:ext cx="1602725" cy="1671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667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" y="3286124"/>
            <a:ext cx="3263864" cy="38211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1643050"/>
            <a:ext cx="1902459" cy="13951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4" y="1142984"/>
            <a:ext cx="3622954" cy="20932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1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528" y="5753368"/>
            <a:ext cx="1240567" cy="9648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5380" l="5027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00" y="3571876"/>
            <a:ext cx="1897400" cy="18974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387" l="3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3143248"/>
            <a:ext cx="2267744" cy="1562224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244408" y="6336792"/>
            <a:ext cx="899592" cy="521208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23628 -0.2099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6296E-6 L 0.30174 0.23334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7" y="1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0.14375 -0.1129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20573 0.158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5" y="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-0.43559 -0.45301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88" y="-2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0.2033 -0.4257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0184181_19-p-osennii-fon-dlya-prezentatsii-27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8918" y="0"/>
            <a:ext cx="915291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-1" y="142852"/>
            <a:ext cx="914400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Угадай в какой цвет перекрашиваются листочки</a:t>
            </a:r>
            <a:endParaRPr lang="ru-RU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098" name="Picture 2" descr="C:\Users\User\Desktop\1626870319_17-p-fon-kvadrati-krasnie-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1435696" cy="14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1613230184_146-p-fon-sinie-kvadrati-2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79218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sben8zn3jsqsnxbqrzonckg6ztywyu6q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6267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404908.750x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9715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1641992861_23-adonius-club-p-klenovie-listochki-na-prozrachnom-fone-2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35" y="1618349"/>
            <a:ext cx="2860527" cy="330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\Desktop\opavshij-klenovyj-lis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64" y="1642460"/>
            <a:ext cx="3301523" cy="33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388424" y="6381328"/>
            <a:ext cx="826392" cy="506338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251</Words>
  <Application>Microsoft Office PowerPoint</Application>
  <PresentationFormat>Экран (4:3)</PresentationFormat>
  <Paragraphs>55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chupreevsv@yandex.ru</dc:creator>
  <cp:lastModifiedBy>User</cp:lastModifiedBy>
  <cp:revision>39</cp:revision>
  <dcterms:created xsi:type="dcterms:W3CDTF">2022-10-25T04:54:36Z</dcterms:created>
  <dcterms:modified xsi:type="dcterms:W3CDTF">2022-11-21T15:36:28Z</dcterms:modified>
</cp:coreProperties>
</file>