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0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9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3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0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7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3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3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1AB4-53D0-4C2F-AD9A-8470E70BBC5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DE98-1BD9-4CFA-A4E6-1378CC1F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9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237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№100»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8884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Marvin" panose="02000000000000000000" pitchFamily="2" charset="0"/>
                <a:cs typeface="Times New Roman" panose="02020603050405020304" pitchFamily="18" charset="0"/>
              </a:rPr>
              <a:t>Дидактическое пособие </a:t>
            </a:r>
          </a:p>
          <a:p>
            <a:pPr lvl="0" algn="ctr"/>
            <a:r>
              <a:rPr lang="ru-RU" sz="2400" b="1" dirty="0">
                <a:solidFill>
                  <a:schemeClr val="tx2"/>
                </a:solidFill>
                <a:latin typeface="Marvin" panose="02000000000000000000" pitchFamily="2" charset="0"/>
                <a:cs typeface="Times New Roman" panose="02020603050405020304" pitchFamily="18" charset="0"/>
              </a:rPr>
              <a:t>«Природа – наш дом, </a:t>
            </a:r>
          </a:p>
          <a:p>
            <a:pPr lvl="0" algn="ctr"/>
            <a:r>
              <a:rPr lang="ru-RU" sz="2400" b="1" dirty="0">
                <a:solidFill>
                  <a:schemeClr val="tx2"/>
                </a:solidFill>
                <a:latin typeface="Marvin" panose="02000000000000000000" pitchFamily="2" charset="0"/>
                <a:cs typeface="Times New Roman" panose="02020603050405020304" pitchFamily="18" charset="0"/>
              </a:rPr>
              <a:t>малышка Катя живет в нём»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4509120"/>
            <a:ext cx="32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Фролова Евгения Владимировна,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Дубкова Светлана Анатольевна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1820" y="595363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Нижний Новгород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13188"/>
            <a:ext cx="2046452" cy="27286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6665"/>
            <a:ext cx="2046452" cy="27286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00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05068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детей, расширение опыта ориентировки в окружающем, сенсорное развитие, развитие любознательности и познавательной мотивации; развитие воображения и творческой активности; 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 и т.д.)</a:t>
            </a:r>
          </a:p>
          <a:p>
            <a:pPr lvl="0" fontAlgn="base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познавательную деятельность детей младшего дошкольного возраста;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узнавать в игрушках некоторых домашних и диких животных и называть их;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зрительную память;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чувственный опыт и развивать осязательное восприятие;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особенностями времени года; 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называть цвет, величину предметов.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3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6129" y="822313"/>
            <a:ext cx="3456381" cy="276509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"/>
          <a:stretch/>
        </p:blipFill>
        <p:spPr>
          <a:xfrm rot="5400000">
            <a:off x="5789288" y="849231"/>
            <a:ext cx="3491463" cy="274634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79511" y="4257961"/>
            <a:ext cx="2765099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Укрась елочку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(педагог предлагает детям украсить елочку бусами и игрушками)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4088" y="4257961"/>
            <a:ext cx="2808312" cy="8309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дерево» (педагог знакомит детей с признаками весны, предлагает детям прикрепить цветочки и листья к дереву)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44" y="2217817"/>
            <a:ext cx="2500039" cy="334762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3381244" y="585574"/>
            <a:ext cx="2464034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«Сезонный паровозик» (педагог предлагает детям найти признаки того или иного времени года и вставить их в «вагоны – кармашки» паровозика)</a:t>
            </a:r>
          </a:p>
        </p:txBody>
      </p:sp>
    </p:spTree>
    <p:extLst>
      <p:ext uri="{BB962C8B-B14F-4D97-AF65-F5344CB8AC3E}">
        <p14:creationId xmlns:p14="http://schemas.microsoft.com/office/powerpoint/2010/main" val="11986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595" y="957757"/>
            <a:ext cx="4067944" cy="305095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824" y="2348880"/>
            <a:ext cx="4032448" cy="302433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09880" y="1052736"/>
            <a:ext cx="3024337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«Летний сад» (педагог предлагает детям прикрепить груши и яблоки на яблоню и грушу)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4725144"/>
            <a:ext cx="3050958" cy="78483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«Осеннее дерево» (педагог предлагает детям прикрепить листья к веточкам деревьев)</a:t>
            </a:r>
          </a:p>
          <a:p>
            <a:pPr marL="342900" lvl="0" indent="-342900" algn="just">
              <a:buFontTx/>
              <a:buAutoNum type="arabicPeriod"/>
            </a:pP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7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8" y="1451631"/>
            <a:ext cx="2520280" cy="189021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42432" y="138931"/>
            <a:ext cx="2520280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«Грибочки» (педагог предлагает детям собрать грибочки (их можно спрятать в разных зонах пособия), также сравнить грибочки «большой - маленький»)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b="8933"/>
          <a:stretch/>
        </p:blipFill>
        <p:spPr>
          <a:xfrm>
            <a:off x="6555648" y="1340412"/>
            <a:ext cx="2244001" cy="240958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507518" y="154345"/>
            <a:ext cx="2364423" cy="101566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урожай вместе с малышкой Катей» (педагог предлагает детям собрать овощи с грядки и назвать их, сравнить «один – много»)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5733" r="10400"/>
          <a:stretch/>
        </p:blipFill>
        <p:spPr>
          <a:xfrm>
            <a:off x="3482965" y="4015997"/>
            <a:ext cx="2375473" cy="202559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333884" y="6237312"/>
            <a:ext cx="8538057" cy="46166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живет» (педагог предлагает детям расселить животных (диких и домашних) по зонам обитания (лес, поле, пруд)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10923" r="8242" b="17807"/>
          <a:stretch/>
        </p:blipFill>
        <p:spPr>
          <a:xfrm rot="16200000">
            <a:off x="6680159" y="3873971"/>
            <a:ext cx="1994981" cy="23402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3962" y="3989757"/>
            <a:ext cx="2611715" cy="195878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8798" y="893505"/>
            <a:ext cx="2843808" cy="213285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138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49289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arvin"/>
              </a:rPr>
              <a:t>Спасибо за внимание!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Marvin"/>
            </a:endParaRPr>
          </a:p>
        </p:txBody>
      </p:sp>
    </p:spTree>
    <p:extLst>
      <p:ext uri="{BB962C8B-B14F-4D97-AF65-F5344CB8AC3E}">
        <p14:creationId xmlns:p14="http://schemas.microsoft.com/office/powerpoint/2010/main" val="3490313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325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2022-12-02T11:33:26Z</dcterms:created>
  <dcterms:modified xsi:type="dcterms:W3CDTF">2024-02-21T09:54:22Z</dcterms:modified>
</cp:coreProperties>
</file>