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9" r:id="rId2"/>
    <p:sldId id="338" r:id="rId3"/>
    <p:sldId id="287" r:id="rId4"/>
    <p:sldId id="288" r:id="rId5"/>
    <p:sldId id="289" r:id="rId6"/>
    <p:sldId id="290" r:id="rId7"/>
    <p:sldId id="291" r:id="rId8"/>
    <p:sldId id="293" r:id="rId9"/>
    <p:sldId id="292" r:id="rId10"/>
    <p:sldId id="29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7966C-815D-4CAA-8DE2-38839B23D435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0B090-7003-4733-837B-46AF656E5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IzeLL\Downloads\&#1044;&#1077;&#1090;&#1089;&#1082;&#1080;&#1077;%20&#1087;&#1077;&#1089;&#1085;&#1080;%20-%20&#1044;&#1077;&#1090;&#1089;&#1082;&#1080;&#1081;%20&#1089;&#1072;&#1076;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.bin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IzeLL\Downloads\&#1044;&#1077;&#1090;&#1089;&#1082;&#1080;&#1077;%20&#1087;&#1077;&#1089;&#1085;&#1080;%20-%20&#1044;&#1077;&#1090;&#1089;&#1082;&#1080;&#1081;%20&#1089;&#1072;&#1076;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IzeLL\Downloads\&#1044;&#1077;&#1090;&#1089;&#1082;&#1080;&#1077;%20&#1087;&#1077;&#1089;&#1085;&#1080;%20-%20&#1044;&#1077;&#1090;&#1089;&#1082;&#1080;&#1081;%20&#1089;&#1072;&#1076;.mp3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2581805"/>
            <a:ext cx="403244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Интерактивная игра по ФЭМП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средней группе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«Поиграем вместе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ашей»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0"/>
            <a:ext cx="748883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бюджетное дошкольное образовательное учреждение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Детский сад № 100»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24339" y="5923334"/>
            <a:ext cx="340035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воспитатель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Дубровская Евгения Николаевна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7990" y="6165304"/>
            <a:ext cx="2182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г. Нижний Новгород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2022г.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1661616" cy="166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292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7000" r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39952" y="836712"/>
            <a:ext cx="4355976" cy="1116124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Ребята , вы молодцы и справились со всеми заданиями!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52736"/>
            <a:ext cx="2380345" cy="338437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7056784" cy="184665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полученных ранее знаний о геометрических фигурах и их свойствах.</a:t>
            </a:r>
          </a:p>
          <a:p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 о геометрических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фигурах,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внимание, наблюдательность,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воспитательные: воспитывать активную любознательность.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04864"/>
            <a:ext cx="1628734" cy="3151391"/>
          </a:xfrm>
          <a:prstGeom prst="rect">
            <a:avLst/>
          </a:prstGeom>
        </p:spPr>
      </p:pic>
      <p:sp>
        <p:nvSpPr>
          <p:cNvPr id="5" name="Блок-схема: перфолента 4"/>
          <p:cNvSpPr/>
          <p:nvPr/>
        </p:nvSpPr>
        <p:spPr>
          <a:xfrm>
            <a:off x="4644008" y="2060848"/>
            <a:ext cx="4032448" cy="1800200"/>
          </a:xfrm>
          <a:prstGeom prst="flowChartPunchedTap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Привет, я Маша !</a:t>
            </a:r>
          </a:p>
          <a:p>
            <a:pPr algn="ctr"/>
            <a:r>
              <a:rPr lang="ru-RU" dirty="0" smtClean="0"/>
              <a:t>Узнали меня? </a:t>
            </a:r>
            <a:endParaRPr lang="ru-RU" dirty="0"/>
          </a:p>
          <a:p>
            <a:pPr algn="ctr"/>
            <a:r>
              <a:rPr lang="ru-RU" dirty="0" smtClean="0"/>
              <a:t>Ребята , я очень хочу с вами поиграть , вы согласны?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13184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484676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44624"/>
            <a:ext cx="7147644" cy="54868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a_MachinaOrtoSls" panose="04040804020B02020304" pitchFamily="82" charset="-52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вот и моё первое задание ,убери все фигуры красного цвета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02016" y="3356992"/>
            <a:ext cx="482352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43600" y="26117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42384" y="1628800"/>
            <a:ext cx="9144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47048" y="1237896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983280" y="2359732"/>
            <a:ext cx="700664" cy="50405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824464" y="1237896"/>
            <a:ext cx="1060704" cy="9144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707904" y="2564904"/>
            <a:ext cx="1008112" cy="10081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7380312" y="2348880"/>
            <a:ext cx="504056" cy="50405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788024" y="2780928"/>
            <a:ext cx="1008112" cy="10081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7884368" y="2518048"/>
            <a:ext cx="1008112" cy="100811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7884368" y="1144184"/>
            <a:ext cx="1008112" cy="1008112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066088" y="6233218"/>
            <a:ext cx="970408" cy="548680"/>
          </a:xfrm>
          <a:prstGeom prst="actionButtonForwardNex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3692"/>
            <a:ext cx="1908109" cy="32849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6684" r="1176"/>
          <a:stretch/>
        </p:blipFill>
        <p:spPr>
          <a:xfrm>
            <a:off x="251520" y="3762728"/>
            <a:ext cx="3777994" cy="2920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t="18050" b="12267"/>
          <a:stretch/>
        </p:blipFill>
        <p:spPr>
          <a:xfrm>
            <a:off x="4381080" y="3956414"/>
            <a:ext cx="3168693" cy="2352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39752" y="116632"/>
            <a:ext cx="4104456" cy="626752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Помоги Маше убрать все квадраты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08304" y="2775216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120" y="1279612"/>
            <a:ext cx="4823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21728" y="2386584"/>
            <a:ext cx="9144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764704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580112" y="2984376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801520" y="1072152"/>
            <a:ext cx="1060704" cy="9144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7643069" y="1528192"/>
            <a:ext cx="1008112" cy="10081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177880" y="1986552"/>
            <a:ext cx="1008112" cy="1008112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2968408" y="2292872"/>
            <a:ext cx="1008112" cy="100811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5198368" y="1027584"/>
            <a:ext cx="1008112" cy="1008112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147745" y="6309320"/>
            <a:ext cx="970408" cy="548680"/>
          </a:xfrm>
          <a:prstGeom prst="actionButtonForwardNex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" y="25168"/>
            <a:ext cx="2834067" cy="27809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12534" r="1600" b="17066"/>
          <a:stretch/>
        </p:blipFill>
        <p:spPr>
          <a:xfrm>
            <a:off x="1227552" y="4034760"/>
            <a:ext cx="4978928" cy="2699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08760" y="116632"/>
            <a:ext cx="5688632" cy="504056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Помоги Маше сложить  круги зеленого цвета в корзинку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8972" y="3119264"/>
            <a:ext cx="41034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90224" y="96569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6472" y="2204864"/>
            <a:ext cx="9144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79568" y="931427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668344" y="2512980"/>
            <a:ext cx="1060704" cy="9144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038908" y="2067736"/>
            <a:ext cx="1060704" cy="9144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273872" y="2067736"/>
            <a:ext cx="1008112" cy="10081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7308304" y="884571"/>
            <a:ext cx="1008112" cy="1008112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547664" y="2776964"/>
            <a:ext cx="1008112" cy="10081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2922116" y="2272908"/>
            <a:ext cx="504056" cy="504056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993196" y="1134867"/>
            <a:ext cx="576064" cy="576064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137525" y="6309320"/>
            <a:ext cx="970408" cy="548680"/>
          </a:xfrm>
          <a:prstGeom prst="actionButtonForwardNex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413"/>
            <a:ext cx="1763688" cy="30363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44" y="1069550"/>
            <a:ext cx="1248203" cy="15102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8"/>
          <a:stretch/>
        </p:blipFill>
        <p:spPr>
          <a:xfrm>
            <a:off x="41177" y="3826582"/>
            <a:ext cx="4436064" cy="2776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13746" r="4538" b="3717"/>
          <a:stretch/>
        </p:blipFill>
        <p:spPr>
          <a:xfrm>
            <a:off x="4606868" y="3563856"/>
            <a:ext cx="3735812" cy="2506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173592" y="6270475"/>
            <a:ext cx="970408" cy="548680"/>
          </a:xfrm>
          <a:prstGeom prst="actionButtonForwardNex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35896" y="116632"/>
            <a:ext cx="193033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" y="308178"/>
            <a:ext cx="2766811" cy="38071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43808" y="836712"/>
            <a:ext cx="6012159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Видишь, бабочка летает , (Машем руками-крылышками.) На лугу цветы считает . (Считаем пальчиком.) — Раз, два, три, четыре, пять . ( Хлопки в ладоши.) Ох , считать не сосчитать! (Прыжки на месте.) За день, за два и за месяц... (Шагаем на месте.) Шесть , семь, восемь, девять, десять. (Хлопки в ладоши.) Даже мудрая пчела (Машем руками-крылышками.) Сосчитать бы не смогла! (Считаем пальчиком.)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12" y="3403260"/>
            <a:ext cx="4262351" cy="3266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40" y="4352887"/>
            <a:ext cx="3154350" cy="236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Детские песни - Детский са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87888" y="2384884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9913" y="116632"/>
            <a:ext cx="6840760" cy="504056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Покажи Маше все фигуры зелёного , голубого и красного цвета и назови их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89184" y="3543120"/>
            <a:ext cx="41034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5926" y="764704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164288" y="1538704"/>
            <a:ext cx="1152000" cy="1548000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364152" y="764704"/>
            <a:ext cx="1152000" cy="1548000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046622" y="2364136"/>
            <a:ext cx="1060704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5584732" y="2607168"/>
            <a:ext cx="1368000" cy="13680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455876" y="620688"/>
            <a:ext cx="1872000" cy="18720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319208" y="2636912"/>
            <a:ext cx="1008112" cy="100811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2542566" y="2132856"/>
            <a:ext cx="504056" cy="50405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444132" y="1034648"/>
            <a:ext cx="504056" cy="50405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125469" y="6305993"/>
            <a:ext cx="970408" cy="548680"/>
          </a:xfrm>
          <a:prstGeom prst="actionButtonForwardNex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" y="-64250"/>
            <a:ext cx="2117310" cy="3709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4"/>
          <a:stretch/>
        </p:blipFill>
        <p:spPr>
          <a:xfrm>
            <a:off x="50368" y="3990008"/>
            <a:ext cx="362235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 r="13684"/>
          <a:stretch/>
        </p:blipFill>
        <p:spPr>
          <a:xfrm>
            <a:off x="3959483" y="4221088"/>
            <a:ext cx="2985629" cy="252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Детские песни - Детский са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42216" y="2280872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32627" y="116632"/>
            <a:ext cx="4557017" cy="486197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Помоги Маше убрать лишнюю фигуру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3139252" y="1901672"/>
            <a:ext cx="1368000" cy="1368000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5561724" y="2149624"/>
            <a:ext cx="1097280" cy="872096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139757" y="6309320"/>
            <a:ext cx="970408" cy="548680"/>
          </a:xfrm>
          <a:prstGeom prst="actionButtonForwardNex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9010"/>
            <a:ext cx="2839101" cy="278586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24" y="1832403"/>
            <a:ext cx="112236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04735"/>
            <a:ext cx="112236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6" y="1004735"/>
            <a:ext cx="871016" cy="69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0267" r="3201" b="10267"/>
          <a:stretch/>
        </p:blipFill>
        <p:spPr>
          <a:xfrm>
            <a:off x="61792" y="3528424"/>
            <a:ext cx="4283326" cy="2780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10000" r="2400" b="6000"/>
          <a:stretch/>
        </p:blipFill>
        <p:spPr>
          <a:xfrm>
            <a:off x="4526708" y="3505008"/>
            <a:ext cx="4011028" cy="2671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Детские песни - Детский са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00920" y="1251756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44624"/>
            <a:ext cx="4968552" cy="476672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сейчас какая фигура лишняя?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5352" y="946956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315360" y="2124312"/>
            <a:ext cx="1368000" cy="13680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5631388" y="626900"/>
            <a:ext cx="1367944" cy="144016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995936" y="2020236"/>
            <a:ext cx="1296144" cy="129614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889432" y="756084"/>
            <a:ext cx="1368152" cy="129614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156948" y="6309320"/>
            <a:ext cx="970408" cy="548680"/>
          </a:xfrm>
          <a:prstGeom prst="actionButtonForwardNex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451421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1" r="4200"/>
          <a:stretch/>
        </p:blipFill>
        <p:spPr>
          <a:xfrm>
            <a:off x="125744" y="3717032"/>
            <a:ext cx="3870192" cy="2752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4" r="2400" b="10267"/>
          <a:stretch/>
        </p:blipFill>
        <p:spPr>
          <a:xfrm>
            <a:off x="4250244" y="3861048"/>
            <a:ext cx="3906704" cy="2362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225</Words>
  <Application>Microsoft Office PowerPoint</Application>
  <PresentationFormat>Экран (4:3)</PresentationFormat>
  <Paragraphs>26</Paragraphs>
  <Slides>10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a_MachinaOrtoSls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 А вот и моё первое задание ,убери все фигуры красного цвета</vt:lpstr>
      <vt:lpstr>Помоги Маше убрать все квадраты</vt:lpstr>
      <vt:lpstr>Помоги Маше сложить  круги зеленого цвета в корзинку</vt:lpstr>
      <vt:lpstr>Презентация PowerPoint</vt:lpstr>
      <vt:lpstr>Покажи Маше все фигуры зелёного , голубого и красного цвета и назови их</vt:lpstr>
      <vt:lpstr>Помоги Маше убрать лишнюю фигуру</vt:lpstr>
      <vt:lpstr>А сейчас какая фигура лишняя?</vt:lpstr>
      <vt:lpstr>Ребята , вы молодцы и справились со всеми заданиями!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 математике с помощью компьютерных игр и программ</dc:title>
  <dc:creator>Ксения</dc:creator>
  <cp:lastModifiedBy>Пользователь Windows</cp:lastModifiedBy>
  <cp:revision>67</cp:revision>
  <dcterms:created xsi:type="dcterms:W3CDTF">2014-02-26T10:46:41Z</dcterms:created>
  <dcterms:modified xsi:type="dcterms:W3CDTF">2022-03-14T11:57:37Z</dcterms:modified>
</cp:coreProperties>
</file>