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17B0B-E188-4462-9EAA-A04787F4BF91}" type="datetimeFigureOut">
              <a:rPr lang="ru-RU" smtClean="0"/>
              <a:t>09.02.2023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1F9AF-BC93-4E2F-B4F2-2394F07CCE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5340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17B0B-E188-4462-9EAA-A04787F4BF91}" type="datetimeFigureOut">
              <a:rPr lang="ru-RU" smtClean="0"/>
              <a:t>09.02.2023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1F9AF-BC93-4E2F-B4F2-2394F07CCE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6829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17B0B-E188-4462-9EAA-A04787F4BF91}" type="datetimeFigureOut">
              <a:rPr lang="ru-RU" smtClean="0"/>
              <a:t>09.02.2023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1F9AF-BC93-4E2F-B4F2-2394F07CCE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9052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17B0B-E188-4462-9EAA-A04787F4BF91}" type="datetimeFigureOut">
              <a:rPr lang="ru-RU" smtClean="0"/>
              <a:t>09.02.2023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1F9AF-BC93-4E2F-B4F2-2394F07CCE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1611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17B0B-E188-4462-9EAA-A04787F4BF91}" type="datetimeFigureOut">
              <a:rPr lang="ru-RU" smtClean="0"/>
              <a:t>09.02.2023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1F9AF-BC93-4E2F-B4F2-2394F07CCE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73719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17B0B-E188-4462-9EAA-A04787F4BF91}" type="datetimeFigureOut">
              <a:rPr lang="ru-RU" smtClean="0"/>
              <a:t>09.02.2023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1F9AF-BC93-4E2F-B4F2-2394F07CCE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5312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17B0B-E188-4462-9EAA-A04787F4BF91}" type="datetimeFigureOut">
              <a:rPr lang="ru-RU" smtClean="0"/>
              <a:t>09.02.2023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1F9AF-BC93-4E2F-B4F2-2394F07CCE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93463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17B0B-E188-4462-9EAA-A04787F4BF91}" type="datetimeFigureOut">
              <a:rPr lang="ru-RU" smtClean="0"/>
              <a:t>09.02.2023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1F9AF-BC93-4E2F-B4F2-2394F07CCE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75118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17B0B-E188-4462-9EAA-A04787F4BF91}" type="datetimeFigureOut">
              <a:rPr lang="ru-RU" smtClean="0"/>
              <a:t>09.02.2023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1F9AF-BC93-4E2F-B4F2-2394F07CCE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8555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17B0B-E188-4462-9EAA-A04787F4BF91}" type="datetimeFigureOut">
              <a:rPr lang="ru-RU" smtClean="0"/>
              <a:t>09.02.2023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1F9AF-BC93-4E2F-B4F2-2394F07CCE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9332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17B0B-E188-4462-9EAA-A04787F4BF91}" type="datetimeFigureOut">
              <a:rPr lang="ru-RU" smtClean="0"/>
              <a:t>09.02.2023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1F9AF-BC93-4E2F-B4F2-2394F07CCE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2563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1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E17B0B-E188-4462-9EAA-A04787F4BF91}" type="datetimeFigureOut">
              <a:rPr lang="ru-RU" smtClean="0"/>
              <a:t>09.02.2023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1F9AF-BC93-4E2F-B4F2-2394F07CCE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2863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0100" y="3148"/>
            <a:ext cx="8229600" cy="1143000"/>
          </a:xfrm>
        </p:spPr>
        <p:txBody>
          <a:bodyPr>
            <a:normAutofit/>
          </a:bodyPr>
          <a:lstStyle/>
          <a:p>
            <a:pPr lvl="0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Муниципальное 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автономное 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дошкольное образовательное учреждение</a:t>
            </a:r>
            <a:b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«Детский сад № 100»</a:t>
            </a:r>
            <a:b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724128" y="4293096"/>
            <a:ext cx="30566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Воспитатель:  Орехова У.О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78900" y="5744813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Нижний Новгород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2023 год</a:t>
            </a: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78900" y="1765514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Акция </a:t>
            </a:r>
            <a:b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"Посылка солдату"</a:t>
            </a: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65179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0422" y="260648"/>
            <a:ext cx="8734066" cy="603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Участники 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акции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воспитатели, воспитанники старшей группы и их родители.</a:t>
            </a:r>
          </a:p>
          <a:p>
            <a:pPr algn="just"/>
            <a:endParaRPr lang="ru-RU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Проблема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ru-RU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Дошкольные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образовательные учреждения, являясь начальным звеном системы образования, призваны формировать у детей первое представление об окружающем мире, отношение к родной природе, малой Родине, своему Отечеству. Очевидно, что для этого необходимо определить нравственные ориентиры, способные вызвать чувства самоуважения и единения.</a:t>
            </a:r>
          </a:p>
          <a:p>
            <a:pPr algn="just"/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Чувство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Родины у ребенка начинается с любви к самым близким людям – отцу, матери, бабушке, дедушке.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Сколько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открытий делает ежедневно ребенок. И хотя многие его впечатления еще им не осознанны, все начинается с восхищением тем, что видит перед собой маленький человек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ru-RU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Цель 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акции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– поднятие духа и эмоциональная поддержка солдат, которые несут свою службу в рядах вооруженных сил нашей великой Родины, а так же подготовка и отправка посылки с подарками, рисунками и письма со словами поддержки.</a:t>
            </a:r>
          </a:p>
          <a:p>
            <a:pPr algn="just"/>
            <a:endParaRPr lang="ru-RU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Ожидаемые результаты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- формирование у дошкольников основ патриотизма, гражданственности, ответственности за судьбу Отечества и готовности к его защите.</a:t>
            </a:r>
          </a:p>
          <a:p>
            <a:pPr algn="just"/>
            <a:endParaRPr lang="ru-RU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Задачи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Создать условия для сознательного изучения детьми истории своей страны;</a:t>
            </a:r>
          </a:p>
          <a:p>
            <a:pPr algn="just"/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Развить чувства ответственности и гордости за достижения России;</a:t>
            </a:r>
          </a:p>
          <a:p>
            <a:pPr algn="just"/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Воспитать моральных качеств ребёнка, и эстетически нравственные нормы его поведения.</a:t>
            </a:r>
          </a:p>
          <a:p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35223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8517" y="476672"/>
            <a:ext cx="8352928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Подготовительный этап: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Подбор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материала по данной теме.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Беседа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Рассматривание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картин русских художников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Основной этап: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Рисование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рисунков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Сбор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посылки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солдату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Заключительный этап: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Отправка посылки солдатам СВО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700808"/>
            <a:ext cx="5040560" cy="28353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47510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404664"/>
            <a:ext cx="849694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Конфеты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сгущённое молоко,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печенье, вафли, чай, кофе и многое другое – несли ребята, с мыслью о том, как же все-таки приятно будет парням, которые несут службу в рядах вооруженных сил Российской Федерации, пить чай со сладостями и вспоминать о родине и о ее заботливых жителях. Каждый ребенок хотел участвовать в сборке 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посылки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Воспитанники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собрали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 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посылку поделки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рисунки и открытки, в которых выразили свою благодарность за службу, за защиту нашей Родины, за мир и покой в нашей стране. Пожелали отличной службы, крепкого здоровья, и верных друзей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498" y="2492896"/>
            <a:ext cx="2911003" cy="38813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46252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260648"/>
            <a:ext cx="849694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Казалось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бы, что такого — собрали посылочку солдату, а представьте, какую гордость испытывают дети от совершённого ими доброго дела, и как приятно солдату, который находится так далеко от дома, получив посылку от детей, вспомнить своё детство и знать, что его помнят и ждут на Родине.</a:t>
            </a:r>
          </a:p>
          <a:p>
            <a:pPr algn="just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Такая акция является отличной возможностью воспитать чувство гордости за свой народ, за армию, Родину и вызвать желание быть похожими на смелых и отважных воинов своей страны.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492896"/>
            <a:ext cx="2886404" cy="38485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306172"/>
            <a:ext cx="2873896" cy="38318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72247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4717702" cy="26537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095" y="332656"/>
            <a:ext cx="3917844" cy="52377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601"/>
          <a:stretch/>
        </p:blipFill>
        <p:spPr bwMode="auto">
          <a:xfrm>
            <a:off x="1259632" y="2711809"/>
            <a:ext cx="3096344" cy="28774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69475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62048"/>
            <a:ext cx="2772744" cy="36969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2786742" cy="37255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986240"/>
            <a:ext cx="3739839" cy="2797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52593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714898"/>
            <a:ext cx="2889540" cy="38630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88640"/>
            <a:ext cx="3668602" cy="27441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654953"/>
            <a:ext cx="2932862" cy="39209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07288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78" y="701253"/>
            <a:ext cx="4221177" cy="31574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268760"/>
            <a:ext cx="3236361" cy="43266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3080" y="4293096"/>
            <a:ext cx="491297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Выражаем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благодарность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всем,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кто откликнулся и принял активное участие в данной акции. Спасибо за неравнодушие, активную жизненную позицию, за сотрудничество!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444346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</TotalTime>
  <Words>52</Words>
  <Application>Microsoft Office PowerPoint</Application>
  <PresentationFormat>Экран (4:3)</PresentationFormat>
  <Paragraphs>39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3" baseType="lpstr">
      <vt:lpstr>Arial</vt:lpstr>
      <vt:lpstr>Calibri</vt:lpstr>
      <vt:lpstr>Times New Roman</vt:lpstr>
      <vt:lpstr>Тема Office</vt:lpstr>
      <vt:lpstr>Муниципальное автономное дошкольное образовательное учреждение  «Детский сад № 100»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дошкольное образовательное учреждение  «Детский сад № 100»</dc:title>
  <dc:creator>User</dc:creator>
  <cp:lastModifiedBy>Пользователь Windows</cp:lastModifiedBy>
  <cp:revision>10</cp:revision>
  <dcterms:created xsi:type="dcterms:W3CDTF">2023-02-08T11:49:37Z</dcterms:created>
  <dcterms:modified xsi:type="dcterms:W3CDTF">2023-02-09T10:22:58Z</dcterms:modified>
</cp:coreProperties>
</file>