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18"/>
  </p:notesMasterIdLst>
  <p:sldIdLst>
    <p:sldId id="256" r:id="rId2"/>
    <p:sldId id="258" r:id="rId3"/>
    <p:sldId id="257" r:id="rId4"/>
    <p:sldId id="270" r:id="rId5"/>
    <p:sldId id="259" r:id="rId6"/>
    <p:sldId id="260" r:id="rId7"/>
    <p:sldId id="263" r:id="rId8"/>
    <p:sldId id="262" r:id="rId9"/>
    <p:sldId id="264" r:id="rId10"/>
    <p:sldId id="265" r:id="rId11"/>
    <p:sldId id="267" r:id="rId12"/>
    <p:sldId id="268" r:id="rId13"/>
    <p:sldId id="266" r:id="rId14"/>
    <p:sldId id="269" r:id="rId15"/>
    <p:sldId id="275" r:id="rId16"/>
    <p:sldId id="274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00CC"/>
    <a:srgbClr val="FF0066"/>
    <a:srgbClr val="0033CC"/>
    <a:srgbClr val="0099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269826-54B9-4A83-A980-0AF3525DAA26}" v="35" dt="2020-03-21T05:18:54.6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4660"/>
  </p:normalViewPr>
  <p:slideViewPr>
    <p:cSldViewPr>
      <p:cViewPr varScale="1">
        <p:scale>
          <a:sx n="110" d="100"/>
          <a:sy n="110" d="100"/>
        </p:scale>
        <p:origin x="163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1E236-C598-4F13-BB2C-904856057DE3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95CA97-0AEE-421C-B21C-F485CD77A1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412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5CA97-0AEE-421C-B21C-F485CD77A1F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578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5CA97-0AEE-421C-B21C-F485CD77A1F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026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5CA97-0AEE-421C-B21C-F485CD77A1F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048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2355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23556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16 w 596"/>
                  <a:gd name="T1" fmla="*/ 370 h 666"/>
                  <a:gd name="T2" fmla="*/ 6 w 596"/>
                  <a:gd name="T3" fmla="*/ 341 h 666"/>
                  <a:gd name="T4" fmla="*/ 0 w 596"/>
                  <a:gd name="T5" fmla="*/ 289 h 666"/>
                  <a:gd name="T6" fmla="*/ 4 w 596"/>
                  <a:gd name="T7" fmla="*/ 222 h 666"/>
                  <a:gd name="T8" fmla="*/ 25 w 596"/>
                  <a:gd name="T9" fmla="*/ 151 h 666"/>
                  <a:gd name="T10" fmla="*/ 69 w 596"/>
                  <a:gd name="T11" fmla="*/ 84 h 666"/>
                  <a:gd name="T12" fmla="*/ 142 w 596"/>
                  <a:gd name="T13" fmla="*/ 31 h 666"/>
                  <a:gd name="T14" fmla="*/ 247 w 596"/>
                  <a:gd name="T15" fmla="*/ 2 h 666"/>
                  <a:gd name="T16" fmla="*/ 380 w 596"/>
                  <a:gd name="T17" fmla="*/ 9 h 666"/>
                  <a:gd name="T18" fmla="*/ 484 w 596"/>
                  <a:gd name="T19" fmla="*/ 68 h 666"/>
                  <a:gd name="T20" fmla="*/ 554 w 596"/>
                  <a:gd name="T21" fmla="*/ 165 h 666"/>
                  <a:gd name="T22" fmla="*/ 591 w 596"/>
                  <a:gd name="T23" fmla="*/ 284 h 666"/>
                  <a:gd name="T24" fmla="*/ 595 w 596"/>
                  <a:gd name="T25" fmla="*/ 409 h 666"/>
                  <a:gd name="T26" fmla="*/ 566 w 596"/>
                  <a:gd name="T27" fmla="*/ 525 h 666"/>
                  <a:gd name="T28" fmla="*/ 507 w 596"/>
                  <a:gd name="T29" fmla="*/ 615 h 666"/>
                  <a:gd name="T30" fmla="*/ 417 w 596"/>
                  <a:gd name="T31" fmla="*/ 663 h 666"/>
                  <a:gd name="T32" fmla="*/ 389 w 596"/>
                  <a:gd name="T33" fmla="*/ 659 h 666"/>
                  <a:gd name="T34" fmla="*/ 441 w 596"/>
                  <a:gd name="T35" fmla="*/ 617 h 666"/>
                  <a:gd name="T36" fmla="*/ 482 w 596"/>
                  <a:gd name="T37" fmla="*/ 544 h 666"/>
                  <a:gd name="T38" fmla="*/ 509 w 596"/>
                  <a:gd name="T39" fmla="*/ 454 h 666"/>
                  <a:gd name="T40" fmla="*/ 520 w 596"/>
                  <a:gd name="T41" fmla="*/ 355 h 666"/>
                  <a:gd name="T42" fmla="*/ 514 w 596"/>
                  <a:gd name="T43" fmla="*/ 258 h 666"/>
                  <a:gd name="T44" fmla="*/ 485 w 596"/>
                  <a:gd name="T45" fmla="*/ 174 h 666"/>
                  <a:gd name="T46" fmla="*/ 433 w 596"/>
                  <a:gd name="T47" fmla="*/ 112 h 666"/>
                  <a:gd name="T48" fmla="*/ 341 w 596"/>
                  <a:gd name="T49" fmla="*/ 75 h 666"/>
                  <a:gd name="T50" fmla="*/ 246 w 596"/>
                  <a:gd name="T51" fmla="*/ 61 h 666"/>
                  <a:gd name="T52" fmla="*/ 174 w 596"/>
                  <a:gd name="T53" fmla="*/ 71 h 666"/>
                  <a:gd name="T54" fmla="*/ 121 w 596"/>
                  <a:gd name="T55" fmla="*/ 101 h 666"/>
                  <a:gd name="T56" fmla="*/ 84 w 596"/>
                  <a:gd name="T57" fmla="*/ 149 h 666"/>
                  <a:gd name="T58" fmla="*/ 57 w 596"/>
                  <a:gd name="T59" fmla="*/ 206 h 666"/>
                  <a:gd name="T60" fmla="*/ 40 w 596"/>
                  <a:gd name="T61" fmla="*/ 272 h 666"/>
                  <a:gd name="T62" fmla="*/ 28 w 596"/>
                  <a:gd name="T63" fmla="*/ 339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57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5 h 237"/>
                  <a:gd name="T4" fmla="*/ 3 w 257"/>
                  <a:gd name="T5" fmla="*/ 50 h 237"/>
                  <a:gd name="T6" fmla="*/ 6 w 257"/>
                  <a:gd name="T7" fmla="*/ 75 h 237"/>
                  <a:gd name="T8" fmla="*/ 11 w 257"/>
                  <a:gd name="T9" fmla="*/ 98 h 237"/>
                  <a:gd name="T10" fmla="*/ 18 w 257"/>
                  <a:gd name="T11" fmla="*/ 119 h 237"/>
                  <a:gd name="T12" fmla="*/ 27 w 257"/>
                  <a:gd name="T13" fmla="*/ 141 h 237"/>
                  <a:gd name="T14" fmla="*/ 38 w 257"/>
                  <a:gd name="T15" fmla="*/ 161 h 237"/>
                  <a:gd name="T16" fmla="*/ 51 w 257"/>
                  <a:gd name="T17" fmla="*/ 178 h 237"/>
                  <a:gd name="T18" fmla="*/ 67 w 257"/>
                  <a:gd name="T19" fmla="*/ 194 h 237"/>
                  <a:gd name="T20" fmla="*/ 86 w 257"/>
                  <a:gd name="T21" fmla="*/ 208 h 237"/>
                  <a:gd name="T22" fmla="*/ 106 w 257"/>
                  <a:gd name="T23" fmla="*/ 219 h 237"/>
                  <a:gd name="T24" fmla="*/ 131 w 257"/>
                  <a:gd name="T25" fmla="*/ 228 h 237"/>
                  <a:gd name="T26" fmla="*/ 158 w 257"/>
                  <a:gd name="T27" fmla="*/ 234 h 237"/>
                  <a:gd name="T28" fmla="*/ 188 w 257"/>
                  <a:gd name="T29" fmla="*/ 237 h 237"/>
                  <a:gd name="T30" fmla="*/ 220 w 257"/>
                  <a:gd name="T31" fmla="*/ 236 h 237"/>
                  <a:gd name="T32" fmla="*/ 257 w 257"/>
                  <a:gd name="T33" fmla="*/ 232 h 237"/>
                  <a:gd name="T34" fmla="*/ 224 w 257"/>
                  <a:gd name="T35" fmla="*/ 227 h 237"/>
                  <a:gd name="T36" fmla="*/ 195 w 257"/>
                  <a:gd name="T37" fmla="*/ 220 h 237"/>
                  <a:gd name="T38" fmla="*/ 170 w 257"/>
                  <a:gd name="T39" fmla="*/ 212 h 237"/>
                  <a:gd name="T40" fmla="*/ 148 w 257"/>
                  <a:gd name="T41" fmla="*/ 204 h 237"/>
                  <a:gd name="T42" fmla="*/ 128 w 257"/>
                  <a:gd name="T43" fmla="*/ 193 h 237"/>
                  <a:gd name="T44" fmla="*/ 112 w 257"/>
                  <a:gd name="T45" fmla="*/ 182 h 237"/>
                  <a:gd name="T46" fmla="*/ 97 w 257"/>
                  <a:gd name="T47" fmla="*/ 169 h 237"/>
                  <a:gd name="T48" fmla="*/ 84 w 257"/>
                  <a:gd name="T49" fmla="*/ 155 h 237"/>
                  <a:gd name="T50" fmla="*/ 72 w 257"/>
                  <a:gd name="T51" fmla="*/ 141 h 237"/>
                  <a:gd name="T52" fmla="*/ 61 w 257"/>
                  <a:gd name="T53" fmla="*/ 125 h 237"/>
                  <a:gd name="T54" fmla="*/ 52 w 257"/>
                  <a:gd name="T55" fmla="*/ 107 h 237"/>
                  <a:gd name="T56" fmla="*/ 43 w 257"/>
                  <a:gd name="T57" fmla="*/ 88 h 237"/>
                  <a:gd name="T58" fmla="*/ 33 w 257"/>
                  <a:gd name="T59" fmla="*/ 69 h 237"/>
                  <a:gd name="T60" fmla="*/ 23 w 257"/>
                  <a:gd name="T61" fmla="*/ 47 h 237"/>
                  <a:gd name="T62" fmla="*/ 12 w 257"/>
                  <a:gd name="T63" fmla="*/ 24 h 237"/>
                  <a:gd name="T64" fmla="*/ 0 w 257"/>
                  <a:gd name="T65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58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77 w 124"/>
                  <a:gd name="T1" fmla="*/ 0 h 110"/>
                  <a:gd name="T2" fmla="*/ 124 w 124"/>
                  <a:gd name="T3" fmla="*/ 108 h 110"/>
                  <a:gd name="T4" fmla="*/ 120 w 124"/>
                  <a:gd name="T5" fmla="*/ 107 h 110"/>
                  <a:gd name="T6" fmla="*/ 107 w 124"/>
                  <a:gd name="T7" fmla="*/ 105 h 110"/>
                  <a:gd name="T8" fmla="*/ 89 w 124"/>
                  <a:gd name="T9" fmla="*/ 101 h 110"/>
                  <a:gd name="T10" fmla="*/ 68 w 124"/>
                  <a:gd name="T11" fmla="*/ 99 h 110"/>
                  <a:gd name="T12" fmla="*/ 45 w 124"/>
                  <a:gd name="T13" fmla="*/ 97 h 110"/>
                  <a:gd name="T14" fmla="*/ 25 w 124"/>
                  <a:gd name="T15" fmla="*/ 98 h 110"/>
                  <a:gd name="T16" fmla="*/ 9 w 124"/>
                  <a:gd name="T17" fmla="*/ 102 h 110"/>
                  <a:gd name="T18" fmla="*/ 0 w 124"/>
                  <a:gd name="T19" fmla="*/ 110 h 110"/>
                  <a:gd name="T20" fmla="*/ 4 w 124"/>
                  <a:gd name="T21" fmla="*/ 98 h 110"/>
                  <a:gd name="T22" fmla="*/ 8 w 124"/>
                  <a:gd name="T23" fmla="*/ 89 h 110"/>
                  <a:gd name="T24" fmla="*/ 16 w 124"/>
                  <a:gd name="T25" fmla="*/ 82 h 110"/>
                  <a:gd name="T26" fmla="*/ 25 w 124"/>
                  <a:gd name="T27" fmla="*/ 76 h 110"/>
                  <a:gd name="T28" fmla="*/ 36 w 124"/>
                  <a:gd name="T29" fmla="*/ 72 h 110"/>
                  <a:gd name="T30" fmla="*/ 47 w 124"/>
                  <a:gd name="T31" fmla="*/ 71 h 110"/>
                  <a:gd name="T32" fmla="*/ 59 w 124"/>
                  <a:gd name="T33" fmla="*/ 71 h 110"/>
                  <a:gd name="T34" fmla="*/ 72 w 124"/>
                  <a:gd name="T35" fmla="*/ 74 h 110"/>
                  <a:gd name="T36" fmla="*/ 73 w 124"/>
                  <a:gd name="T37" fmla="*/ 71 h 110"/>
                  <a:gd name="T38" fmla="*/ 70 w 124"/>
                  <a:gd name="T39" fmla="*/ 56 h 110"/>
                  <a:gd name="T40" fmla="*/ 67 w 124"/>
                  <a:gd name="T41" fmla="*/ 38 h 110"/>
                  <a:gd name="T42" fmla="*/ 65 w 124"/>
                  <a:gd name="T43" fmla="*/ 30 h 110"/>
                  <a:gd name="T44" fmla="*/ 63 w 124"/>
                  <a:gd name="T45" fmla="*/ 30 h 110"/>
                  <a:gd name="T46" fmla="*/ 61 w 124"/>
                  <a:gd name="T47" fmla="*/ 29 h 110"/>
                  <a:gd name="T48" fmla="*/ 59 w 124"/>
                  <a:gd name="T49" fmla="*/ 26 h 110"/>
                  <a:gd name="T50" fmla="*/ 57 w 124"/>
                  <a:gd name="T51" fmla="*/ 23 h 110"/>
                  <a:gd name="T52" fmla="*/ 57 w 124"/>
                  <a:gd name="T53" fmla="*/ 19 h 110"/>
                  <a:gd name="T54" fmla="*/ 59 w 124"/>
                  <a:gd name="T55" fmla="*/ 14 h 110"/>
                  <a:gd name="T56" fmla="*/ 66 w 124"/>
                  <a:gd name="T57" fmla="*/ 8 h 110"/>
                  <a:gd name="T58" fmla="*/ 77 w 124"/>
                  <a:gd name="T5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59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5 w 109"/>
                  <a:gd name="T3" fmla="*/ 1 h 156"/>
                  <a:gd name="T4" fmla="*/ 18 w 109"/>
                  <a:gd name="T5" fmla="*/ 5 h 156"/>
                  <a:gd name="T6" fmla="*/ 37 w 109"/>
                  <a:gd name="T7" fmla="*/ 12 h 156"/>
                  <a:gd name="T8" fmla="*/ 58 w 109"/>
                  <a:gd name="T9" fmla="*/ 24 h 156"/>
                  <a:gd name="T10" fmla="*/ 78 w 109"/>
                  <a:gd name="T11" fmla="*/ 44 h 156"/>
                  <a:gd name="T12" fmla="*/ 96 w 109"/>
                  <a:gd name="T13" fmla="*/ 71 h 156"/>
                  <a:gd name="T14" fmla="*/ 107 w 109"/>
                  <a:gd name="T15" fmla="*/ 108 h 156"/>
                  <a:gd name="T16" fmla="*/ 109 w 109"/>
                  <a:gd name="T17" fmla="*/ 156 h 156"/>
                  <a:gd name="T18" fmla="*/ 105 w 109"/>
                  <a:gd name="T19" fmla="*/ 156 h 156"/>
                  <a:gd name="T20" fmla="*/ 99 w 109"/>
                  <a:gd name="T21" fmla="*/ 156 h 156"/>
                  <a:gd name="T22" fmla="*/ 93 w 109"/>
                  <a:gd name="T23" fmla="*/ 156 h 156"/>
                  <a:gd name="T24" fmla="*/ 87 w 109"/>
                  <a:gd name="T25" fmla="*/ 154 h 156"/>
                  <a:gd name="T26" fmla="*/ 81 w 109"/>
                  <a:gd name="T27" fmla="*/ 153 h 156"/>
                  <a:gd name="T28" fmla="*/ 74 w 109"/>
                  <a:gd name="T29" fmla="*/ 150 h 156"/>
                  <a:gd name="T30" fmla="*/ 66 w 109"/>
                  <a:gd name="T31" fmla="*/ 145 h 156"/>
                  <a:gd name="T32" fmla="*/ 58 w 109"/>
                  <a:gd name="T33" fmla="*/ 139 h 156"/>
                  <a:gd name="T34" fmla="*/ 53 w 109"/>
                  <a:gd name="T35" fmla="*/ 126 h 156"/>
                  <a:gd name="T36" fmla="*/ 53 w 109"/>
                  <a:gd name="T37" fmla="*/ 111 h 156"/>
                  <a:gd name="T38" fmla="*/ 56 w 109"/>
                  <a:gd name="T39" fmla="*/ 96 h 156"/>
                  <a:gd name="T40" fmla="*/ 59 w 109"/>
                  <a:gd name="T41" fmla="*/ 80 h 156"/>
                  <a:gd name="T42" fmla="*/ 56 w 109"/>
                  <a:gd name="T43" fmla="*/ 62 h 156"/>
                  <a:gd name="T44" fmla="*/ 48 w 109"/>
                  <a:gd name="T45" fmla="*/ 43 h 156"/>
                  <a:gd name="T46" fmla="*/ 31 w 109"/>
                  <a:gd name="T47" fmla="*/ 23 h 156"/>
                  <a:gd name="T48" fmla="*/ 0 w 109"/>
                  <a:gd name="T4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60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31 w 46"/>
                  <a:gd name="T1" fmla="*/ 0 h 94"/>
                  <a:gd name="T2" fmla="*/ 20 w 46"/>
                  <a:gd name="T3" fmla="*/ 38 h 94"/>
                  <a:gd name="T4" fmla="*/ 15 w 46"/>
                  <a:gd name="T5" fmla="*/ 62 h 94"/>
                  <a:gd name="T6" fmla="*/ 11 w 46"/>
                  <a:gd name="T7" fmla="*/ 79 h 94"/>
                  <a:gd name="T8" fmla="*/ 0 w 46"/>
                  <a:gd name="T9" fmla="*/ 94 h 94"/>
                  <a:gd name="T10" fmla="*/ 12 w 46"/>
                  <a:gd name="T11" fmla="*/ 88 h 94"/>
                  <a:gd name="T12" fmla="*/ 23 w 46"/>
                  <a:gd name="T13" fmla="*/ 80 h 94"/>
                  <a:gd name="T14" fmla="*/ 32 w 46"/>
                  <a:gd name="T15" fmla="*/ 69 h 94"/>
                  <a:gd name="T16" fmla="*/ 40 w 46"/>
                  <a:gd name="T17" fmla="*/ 57 h 94"/>
                  <a:gd name="T18" fmla="*/ 45 w 46"/>
                  <a:gd name="T19" fmla="*/ 44 h 94"/>
                  <a:gd name="T20" fmla="*/ 46 w 46"/>
                  <a:gd name="T21" fmla="*/ 30 h 94"/>
                  <a:gd name="T22" fmla="*/ 42 w 46"/>
                  <a:gd name="T23" fmla="*/ 15 h 94"/>
                  <a:gd name="T24" fmla="*/ 31 w 46"/>
                  <a:gd name="T2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61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1 w 54"/>
                  <a:gd name="T3" fmla="*/ 1 h 40"/>
                  <a:gd name="T4" fmla="*/ 6 w 54"/>
                  <a:gd name="T5" fmla="*/ 3 h 40"/>
                  <a:gd name="T6" fmla="*/ 13 w 54"/>
                  <a:gd name="T7" fmla="*/ 8 h 40"/>
                  <a:gd name="T8" fmla="*/ 21 w 54"/>
                  <a:gd name="T9" fmla="*/ 12 h 40"/>
                  <a:gd name="T10" fmla="*/ 29 w 54"/>
                  <a:gd name="T11" fmla="*/ 15 h 40"/>
                  <a:gd name="T12" fmla="*/ 38 w 54"/>
                  <a:gd name="T13" fmla="*/ 17 h 40"/>
                  <a:gd name="T14" fmla="*/ 46 w 54"/>
                  <a:gd name="T15" fmla="*/ 18 h 40"/>
                  <a:gd name="T16" fmla="*/ 54 w 54"/>
                  <a:gd name="T17" fmla="*/ 16 h 40"/>
                  <a:gd name="T18" fmla="*/ 53 w 54"/>
                  <a:gd name="T19" fmla="*/ 25 h 40"/>
                  <a:gd name="T20" fmla="*/ 50 w 54"/>
                  <a:gd name="T21" fmla="*/ 33 h 40"/>
                  <a:gd name="T22" fmla="*/ 44 w 54"/>
                  <a:gd name="T23" fmla="*/ 38 h 40"/>
                  <a:gd name="T24" fmla="*/ 37 w 54"/>
                  <a:gd name="T25" fmla="*/ 40 h 40"/>
                  <a:gd name="T26" fmla="*/ 28 w 54"/>
                  <a:gd name="T27" fmla="*/ 39 h 40"/>
                  <a:gd name="T28" fmla="*/ 19 w 54"/>
                  <a:gd name="T29" fmla="*/ 32 h 40"/>
                  <a:gd name="T30" fmla="*/ 10 w 54"/>
                  <a:gd name="T31" fmla="*/ 20 h 40"/>
                  <a:gd name="T32" fmla="*/ 0 w 54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62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6 w 149"/>
                  <a:gd name="T3" fmla="*/ 6 h 704"/>
                  <a:gd name="T4" fmla="*/ 16 w 149"/>
                  <a:gd name="T5" fmla="*/ 14 h 704"/>
                  <a:gd name="T6" fmla="*/ 28 w 149"/>
                  <a:gd name="T7" fmla="*/ 24 h 704"/>
                  <a:gd name="T8" fmla="*/ 41 w 149"/>
                  <a:gd name="T9" fmla="*/ 37 h 704"/>
                  <a:gd name="T10" fmla="*/ 58 w 149"/>
                  <a:gd name="T11" fmla="*/ 53 h 704"/>
                  <a:gd name="T12" fmla="*/ 73 w 149"/>
                  <a:gd name="T13" fmla="*/ 70 h 704"/>
                  <a:gd name="T14" fmla="*/ 88 w 149"/>
                  <a:gd name="T15" fmla="*/ 90 h 704"/>
                  <a:gd name="T16" fmla="*/ 100 w 149"/>
                  <a:gd name="T17" fmla="*/ 113 h 704"/>
                  <a:gd name="T18" fmla="*/ 112 w 149"/>
                  <a:gd name="T19" fmla="*/ 137 h 704"/>
                  <a:gd name="T20" fmla="*/ 120 w 149"/>
                  <a:gd name="T21" fmla="*/ 165 h 704"/>
                  <a:gd name="T22" fmla="*/ 124 w 149"/>
                  <a:gd name="T23" fmla="*/ 196 h 704"/>
                  <a:gd name="T24" fmla="*/ 126 w 149"/>
                  <a:gd name="T25" fmla="*/ 228 h 704"/>
                  <a:gd name="T26" fmla="*/ 120 w 149"/>
                  <a:gd name="T27" fmla="*/ 264 h 704"/>
                  <a:gd name="T28" fmla="*/ 109 w 149"/>
                  <a:gd name="T29" fmla="*/ 302 h 704"/>
                  <a:gd name="T30" fmla="*/ 92 w 149"/>
                  <a:gd name="T31" fmla="*/ 342 h 704"/>
                  <a:gd name="T32" fmla="*/ 67 w 149"/>
                  <a:gd name="T33" fmla="*/ 386 h 704"/>
                  <a:gd name="T34" fmla="*/ 39 w 149"/>
                  <a:gd name="T35" fmla="*/ 436 h 704"/>
                  <a:gd name="T36" fmla="*/ 21 w 149"/>
                  <a:gd name="T37" fmla="*/ 482 h 704"/>
                  <a:gd name="T38" fmla="*/ 10 w 149"/>
                  <a:gd name="T39" fmla="*/ 525 h 704"/>
                  <a:gd name="T40" fmla="*/ 6 w 149"/>
                  <a:gd name="T41" fmla="*/ 566 h 704"/>
                  <a:gd name="T42" fmla="*/ 6 w 149"/>
                  <a:gd name="T43" fmla="*/ 605 h 704"/>
                  <a:gd name="T44" fmla="*/ 8 w 149"/>
                  <a:gd name="T45" fmla="*/ 641 h 704"/>
                  <a:gd name="T46" fmla="*/ 12 w 149"/>
                  <a:gd name="T47" fmla="*/ 673 h 704"/>
                  <a:gd name="T48" fmla="*/ 14 w 149"/>
                  <a:gd name="T49" fmla="*/ 704 h 704"/>
                  <a:gd name="T50" fmla="*/ 41 w 149"/>
                  <a:gd name="T51" fmla="*/ 688 h 704"/>
                  <a:gd name="T52" fmla="*/ 39 w 149"/>
                  <a:gd name="T53" fmla="*/ 680 h 704"/>
                  <a:gd name="T54" fmla="*/ 36 w 149"/>
                  <a:gd name="T55" fmla="*/ 657 h 704"/>
                  <a:gd name="T56" fmla="*/ 33 w 149"/>
                  <a:gd name="T57" fmla="*/ 622 h 704"/>
                  <a:gd name="T58" fmla="*/ 35 w 149"/>
                  <a:gd name="T59" fmla="*/ 575 h 704"/>
                  <a:gd name="T60" fmla="*/ 41 w 149"/>
                  <a:gd name="T61" fmla="*/ 519 h 704"/>
                  <a:gd name="T62" fmla="*/ 58 w 149"/>
                  <a:gd name="T63" fmla="*/ 455 h 704"/>
                  <a:gd name="T64" fmla="*/ 86 w 149"/>
                  <a:gd name="T65" fmla="*/ 386 h 704"/>
                  <a:gd name="T66" fmla="*/ 129 w 149"/>
                  <a:gd name="T67" fmla="*/ 313 h 704"/>
                  <a:gd name="T68" fmla="*/ 143 w 149"/>
                  <a:gd name="T69" fmla="*/ 279 h 704"/>
                  <a:gd name="T70" fmla="*/ 149 w 149"/>
                  <a:gd name="T71" fmla="*/ 235 h 704"/>
                  <a:gd name="T72" fmla="*/ 144 w 149"/>
                  <a:gd name="T73" fmla="*/ 184 h 704"/>
                  <a:gd name="T74" fmla="*/ 131 w 149"/>
                  <a:gd name="T75" fmla="*/ 134 h 704"/>
                  <a:gd name="T76" fmla="*/ 109 w 149"/>
                  <a:gd name="T77" fmla="*/ 85 h 704"/>
                  <a:gd name="T78" fmla="*/ 81 w 149"/>
                  <a:gd name="T79" fmla="*/ 44 h 704"/>
                  <a:gd name="T80" fmla="*/ 44 w 149"/>
                  <a:gd name="T81" fmla="*/ 14 h 704"/>
                  <a:gd name="T82" fmla="*/ 0 w 149"/>
                  <a:gd name="T83" fmla="*/ 0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3563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4 w 128"/>
                <a:gd name="T1" fmla="*/ 0 h 217"/>
                <a:gd name="T2" fmla="*/ 105 w 128"/>
                <a:gd name="T3" fmla="*/ 9 h 217"/>
                <a:gd name="T4" fmla="*/ 115 w 128"/>
                <a:gd name="T5" fmla="*/ 27 h 217"/>
                <a:gd name="T6" fmla="*/ 123 w 128"/>
                <a:gd name="T7" fmla="*/ 50 h 217"/>
                <a:gd name="T8" fmla="*/ 128 w 128"/>
                <a:gd name="T9" fmla="*/ 78 h 217"/>
                <a:gd name="T10" fmla="*/ 127 w 128"/>
                <a:gd name="T11" fmla="*/ 111 h 217"/>
                <a:gd name="T12" fmla="*/ 116 w 128"/>
                <a:gd name="T13" fmla="*/ 145 h 217"/>
                <a:gd name="T14" fmla="*/ 94 w 128"/>
                <a:gd name="T15" fmla="*/ 181 h 217"/>
                <a:gd name="T16" fmla="*/ 60 w 128"/>
                <a:gd name="T17" fmla="*/ 217 h 217"/>
                <a:gd name="T18" fmla="*/ 49 w 128"/>
                <a:gd name="T19" fmla="*/ 213 h 217"/>
                <a:gd name="T20" fmla="*/ 38 w 128"/>
                <a:gd name="T21" fmla="*/ 210 h 217"/>
                <a:gd name="T22" fmla="*/ 26 w 128"/>
                <a:gd name="T23" fmla="*/ 205 h 217"/>
                <a:gd name="T24" fmla="*/ 16 w 128"/>
                <a:gd name="T25" fmla="*/ 201 h 217"/>
                <a:gd name="T26" fmla="*/ 8 w 128"/>
                <a:gd name="T27" fmla="*/ 196 h 217"/>
                <a:gd name="T28" fmla="*/ 2 w 128"/>
                <a:gd name="T29" fmla="*/ 190 h 217"/>
                <a:gd name="T30" fmla="*/ 0 w 128"/>
                <a:gd name="T31" fmla="*/ 183 h 217"/>
                <a:gd name="T32" fmla="*/ 1 w 128"/>
                <a:gd name="T33" fmla="*/ 178 h 217"/>
                <a:gd name="T34" fmla="*/ 13 w 128"/>
                <a:gd name="T35" fmla="*/ 171 h 217"/>
                <a:gd name="T36" fmla="*/ 29 w 128"/>
                <a:gd name="T37" fmla="*/ 161 h 217"/>
                <a:gd name="T38" fmla="*/ 46 w 128"/>
                <a:gd name="T39" fmla="*/ 150 h 217"/>
                <a:gd name="T40" fmla="*/ 63 w 128"/>
                <a:gd name="T41" fmla="*/ 134 h 217"/>
                <a:gd name="T42" fmla="*/ 79 w 128"/>
                <a:gd name="T43" fmla="*/ 112 h 217"/>
                <a:gd name="T44" fmla="*/ 91 w 128"/>
                <a:gd name="T45" fmla="*/ 83 h 217"/>
                <a:gd name="T46" fmla="*/ 97 w 128"/>
                <a:gd name="T47" fmla="*/ 46 h 217"/>
                <a:gd name="T48" fmla="*/ 94 w 128"/>
                <a:gd name="T4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564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565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566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75 w 117"/>
                <a:gd name="T1" fmla="*/ 0 h 132"/>
                <a:gd name="T2" fmla="*/ 0 w 117"/>
                <a:gd name="T3" fmla="*/ 25 h 132"/>
                <a:gd name="T4" fmla="*/ 3 w 117"/>
                <a:gd name="T5" fmla="*/ 26 h 132"/>
                <a:gd name="T6" fmla="*/ 14 w 117"/>
                <a:gd name="T7" fmla="*/ 29 h 132"/>
                <a:gd name="T8" fmla="*/ 29 w 117"/>
                <a:gd name="T9" fmla="*/ 36 h 132"/>
                <a:gd name="T10" fmla="*/ 46 w 117"/>
                <a:gd name="T11" fmla="*/ 47 h 132"/>
                <a:gd name="T12" fmla="*/ 66 w 117"/>
                <a:gd name="T13" fmla="*/ 62 h 132"/>
                <a:gd name="T14" fmla="*/ 84 w 117"/>
                <a:gd name="T15" fmla="*/ 80 h 132"/>
                <a:gd name="T16" fmla="*/ 102 w 117"/>
                <a:gd name="T17" fmla="*/ 103 h 132"/>
                <a:gd name="T18" fmla="*/ 116 w 117"/>
                <a:gd name="T19" fmla="*/ 132 h 132"/>
                <a:gd name="T20" fmla="*/ 117 w 117"/>
                <a:gd name="T21" fmla="*/ 120 h 132"/>
                <a:gd name="T22" fmla="*/ 115 w 117"/>
                <a:gd name="T23" fmla="*/ 107 h 132"/>
                <a:gd name="T24" fmla="*/ 108 w 117"/>
                <a:gd name="T25" fmla="*/ 90 h 132"/>
                <a:gd name="T26" fmla="*/ 99 w 117"/>
                <a:gd name="T27" fmla="*/ 74 h 132"/>
                <a:gd name="T28" fmla="*/ 89 w 117"/>
                <a:gd name="T29" fmla="*/ 58 h 132"/>
                <a:gd name="T30" fmla="*/ 78 w 117"/>
                <a:gd name="T31" fmla="*/ 45 h 132"/>
                <a:gd name="T32" fmla="*/ 67 w 117"/>
                <a:gd name="T33" fmla="*/ 36 h 132"/>
                <a:gd name="T34" fmla="*/ 58 w 117"/>
                <a:gd name="T35" fmla="*/ 32 h 132"/>
                <a:gd name="T36" fmla="*/ 69 w 117"/>
                <a:gd name="T37" fmla="*/ 29 h 132"/>
                <a:gd name="T38" fmla="*/ 79 w 117"/>
                <a:gd name="T39" fmla="*/ 28 h 132"/>
                <a:gd name="T40" fmla="*/ 89 w 117"/>
                <a:gd name="T41" fmla="*/ 26 h 132"/>
                <a:gd name="T42" fmla="*/ 98 w 117"/>
                <a:gd name="T43" fmla="*/ 25 h 132"/>
                <a:gd name="T44" fmla="*/ 105 w 117"/>
                <a:gd name="T45" fmla="*/ 24 h 132"/>
                <a:gd name="T46" fmla="*/ 109 w 117"/>
                <a:gd name="T47" fmla="*/ 22 h 132"/>
                <a:gd name="T48" fmla="*/ 113 w 117"/>
                <a:gd name="T49" fmla="*/ 21 h 132"/>
                <a:gd name="T50" fmla="*/ 114 w 117"/>
                <a:gd name="T51" fmla="*/ 21 h 132"/>
                <a:gd name="T52" fmla="*/ 75 w 117"/>
                <a:gd name="T5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567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9 w 29"/>
                <a:gd name="T1" fmla="*/ 0 h 77"/>
                <a:gd name="T2" fmla="*/ 23 w 29"/>
                <a:gd name="T3" fmla="*/ 0 h 77"/>
                <a:gd name="T4" fmla="*/ 16 w 29"/>
                <a:gd name="T5" fmla="*/ 4 h 77"/>
                <a:gd name="T6" fmla="*/ 9 w 29"/>
                <a:gd name="T7" fmla="*/ 9 h 77"/>
                <a:gd name="T8" fmla="*/ 4 w 29"/>
                <a:gd name="T9" fmla="*/ 19 h 77"/>
                <a:gd name="T10" fmla="*/ 1 w 29"/>
                <a:gd name="T11" fmla="*/ 30 h 77"/>
                <a:gd name="T12" fmla="*/ 0 w 29"/>
                <a:gd name="T13" fmla="*/ 44 h 77"/>
                <a:gd name="T14" fmla="*/ 3 w 29"/>
                <a:gd name="T15" fmla="*/ 60 h 77"/>
                <a:gd name="T16" fmla="*/ 11 w 29"/>
                <a:gd name="T17" fmla="*/ 77 h 77"/>
                <a:gd name="T18" fmla="*/ 15 w 29"/>
                <a:gd name="T19" fmla="*/ 53 h 77"/>
                <a:gd name="T20" fmla="*/ 19 w 29"/>
                <a:gd name="T21" fmla="*/ 37 h 77"/>
                <a:gd name="T22" fmla="*/ 23 w 29"/>
                <a:gd name="T23" fmla="*/ 22 h 77"/>
                <a:gd name="T24" fmla="*/ 29 w 29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568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3569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23570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71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72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357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23574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75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76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3577" name="Group 25"/>
            <p:cNvGrpSpPr>
              <a:grpSpLocks/>
            </p:cNvGrpSpPr>
            <p:nvPr userDrawn="1"/>
          </p:nvGrpSpPr>
          <p:grpSpPr bwMode="auto">
            <a:xfrm rot="-1307516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23578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79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80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3581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3582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83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84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3585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3586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87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88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3589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590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5 h 237"/>
                <a:gd name="T4" fmla="*/ 3 w 257"/>
                <a:gd name="T5" fmla="*/ 50 h 237"/>
                <a:gd name="T6" fmla="*/ 6 w 257"/>
                <a:gd name="T7" fmla="*/ 75 h 237"/>
                <a:gd name="T8" fmla="*/ 11 w 257"/>
                <a:gd name="T9" fmla="*/ 98 h 237"/>
                <a:gd name="T10" fmla="*/ 18 w 257"/>
                <a:gd name="T11" fmla="*/ 119 h 237"/>
                <a:gd name="T12" fmla="*/ 27 w 257"/>
                <a:gd name="T13" fmla="*/ 141 h 237"/>
                <a:gd name="T14" fmla="*/ 38 w 257"/>
                <a:gd name="T15" fmla="*/ 161 h 237"/>
                <a:gd name="T16" fmla="*/ 51 w 257"/>
                <a:gd name="T17" fmla="*/ 178 h 237"/>
                <a:gd name="T18" fmla="*/ 67 w 257"/>
                <a:gd name="T19" fmla="*/ 194 h 237"/>
                <a:gd name="T20" fmla="*/ 86 w 257"/>
                <a:gd name="T21" fmla="*/ 208 h 237"/>
                <a:gd name="T22" fmla="*/ 106 w 257"/>
                <a:gd name="T23" fmla="*/ 219 h 237"/>
                <a:gd name="T24" fmla="*/ 131 w 257"/>
                <a:gd name="T25" fmla="*/ 228 h 237"/>
                <a:gd name="T26" fmla="*/ 158 w 257"/>
                <a:gd name="T27" fmla="*/ 234 h 237"/>
                <a:gd name="T28" fmla="*/ 188 w 257"/>
                <a:gd name="T29" fmla="*/ 237 h 237"/>
                <a:gd name="T30" fmla="*/ 220 w 257"/>
                <a:gd name="T31" fmla="*/ 236 h 237"/>
                <a:gd name="T32" fmla="*/ 257 w 257"/>
                <a:gd name="T33" fmla="*/ 232 h 237"/>
                <a:gd name="T34" fmla="*/ 224 w 257"/>
                <a:gd name="T35" fmla="*/ 227 h 237"/>
                <a:gd name="T36" fmla="*/ 195 w 257"/>
                <a:gd name="T37" fmla="*/ 220 h 237"/>
                <a:gd name="T38" fmla="*/ 170 w 257"/>
                <a:gd name="T39" fmla="*/ 212 h 237"/>
                <a:gd name="T40" fmla="*/ 148 w 257"/>
                <a:gd name="T41" fmla="*/ 204 h 237"/>
                <a:gd name="T42" fmla="*/ 128 w 257"/>
                <a:gd name="T43" fmla="*/ 193 h 237"/>
                <a:gd name="T44" fmla="*/ 112 w 257"/>
                <a:gd name="T45" fmla="*/ 182 h 237"/>
                <a:gd name="T46" fmla="*/ 97 w 257"/>
                <a:gd name="T47" fmla="*/ 169 h 237"/>
                <a:gd name="T48" fmla="*/ 84 w 257"/>
                <a:gd name="T49" fmla="*/ 155 h 237"/>
                <a:gd name="T50" fmla="*/ 72 w 257"/>
                <a:gd name="T51" fmla="*/ 141 h 237"/>
                <a:gd name="T52" fmla="*/ 61 w 257"/>
                <a:gd name="T53" fmla="*/ 125 h 237"/>
                <a:gd name="T54" fmla="*/ 52 w 257"/>
                <a:gd name="T55" fmla="*/ 107 h 237"/>
                <a:gd name="T56" fmla="*/ 43 w 257"/>
                <a:gd name="T57" fmla="*/ 88 h 237"/>
                <a:gd name="T58" fmla="*/ 33 w 257"/>
                <a:gd name="T59" fmla="*/ 69 h 237"/>
                <a:gd name="T60" fmla="*/ 23 w 257"/>
                <a:gd name="T61" fmla="*/ 47 h 237"/>
                <a:gd name="T62" fmla="*/ 12 w 257"/>
                <a:gd name="T63" fmla="*/ 24 h 237"/>
                <a:gd name="T64" fmla="*/ 0 w 257"/>
                <a:gd name="T6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591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77 w 124"/>
                <a:gd name="T1" fmla="*/ 0 h 110"/>
                <a:gd name="T2" fmla="*/ 124 w 124"/>
                <a:gd name="T3" fmla="*/ 108 h 110"/>
                <a:gd name="T4" fmla="*/ 120 w 124"/>
                <a:gd name="T5" fmla="*/ 107 h 110"/>
                <a:gd name="T6" fmla="*/ 107 w 124"/>
                <a:gd name="T7" fmla="*/ 105 h 110"/>
                <a:gd name="T8" fmla="*/ 89 w 124"/>
                <a:gd name="T9" fmla="*/ 101 h 110"/>
                <a:gd name="T10" fmla="*/ 68 w 124"/>
                <a:gd name="T11" fmla="*/ 99 h 110"/>
                <a:gd name="T12" fmla="*/ 45 w 124"/>
                <a:gd name="T13" fmla="*/ 97 h 110"/>
                <a:gd name="T14" fmla="*/ 25 w 124"/>
                <a:gd name="T15" fmla="*/ 98 h 110"/>
                <a:gd name="T16" fmla="*/ 9 w 124"/>
                <a:gd name="T17" fmla="*/ 102 h 110"/>
                <a:gd name="T18" fmla="*/ 0 w 124"/>
                <a:gd name="T19" fmla="*/ 110 h 110"/>
                <a:gd name="T20" fmla="*/ 4 w 124"/>
                <a:gd name="T21" fmla="*/ 98 h 110"/>
                <a:gd name="T22" fmla="*/ 8 w 124"/>
                <a:gd name="T23" fmla="*/ 89 h 110"/>
                <a:gd name="T24" fmla="*/ 16 w 124"/>
                <a:gd name="T25" fmla="*/ 82 h 110"/>
                <a:gd name="T26" fmla="*/ 25 w 124"/>
                <a:gd name="T27" fmla="*/ 76 h 110"/>
                <a:gd name="T28" fmla="*/ 36 w 124"/>
                <a:gd name="T29" fmla="*/ 72 h 110"/>
                <a:gd name="T30" fmla="*/ 47 w 124"/>
                <a:gd name="T31" fmla="*/ 71 h 110"/>
                <a:gd name="T32" fmla="*/ 59 w 124"/>
                <a:gd name="T33" fmla="*/ 71 h 110"/>
                <a:gd name="T34" fmla="*/ 72 w 124"/>
                <a:gd name="T35" fmla="*/ 74 h 110"/>
                <a:gd name="T36" fmla="*/ 73 w 124"/>
                <a:gd name="T37" fmla="*/ 71 h 110"/>
                <a:gd name="T38" fmla="*/ 70 w 124"/>
                <a:gd name="T39" fmla="*/ 56 h 110"/>
                <a:gd name="T40" fmla="*/ 67 w 124"/>
                <a:gd name="T41" fmla="*/ 38 h 110"/>
                <a:gd name="T42" fmla="*/ 65 w 124"/>
                <a:gd name="T43" fmla="*/ 30 h 110"/>
                <a:gd name="T44" fmla="*/ 63 w 124"/>
                <a:gd name="T45" fmla="*/ 30 h 110"/>
                <a:gd name="T46" fmla="*/ 61 w 124"/>
                <a:gd name="T47" fmla="*/ 29 h 110"/>
                <a:gd name="T48" fmla="*/ 59 w 124"/>
                <a:gd name="T49" fmla="*/ 26 h 110"/>
                <a:gd name="T50" fmla="*/ 57 w 124"/>
                <a:gd name="T51" fmla="*/ 23 h 110"/>
                <a:gd name="T52" fmla="*/ 57 w 124"/>
                <a:gd name="T53" fmla="*/ 19 h 110"/>
                <a:gd name="T54" fmla="*/ 59 w 124"/>
                <a:gd name="T55" fmla="*/ 14 h 110"/>
                <a:gd name="T56" fmla="*/ 66 w 124"/>
                <a:gd name="T57" fmla="*/ 8 h 110"/>
                <a:gd name="T58" fmla="*/ 77 w 124"/>
                <a:gd name="T5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592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31 w 46"/>
                <a:gd name="T1" fmla="*/ 0 h 94"/>
                <a:gd name="T2" fmla="*/ 20 w 46"/>
                <a:gd name="T3" fmla="*/ 38 h 94"/>
                <a:gd name="T4" fmla="*/ 15 w 46"/>
                <a:gd name="T5" fmla="*/ 62 h 94"/>
                <a:gd name="T6" fmla="*/ 11 w 46"/>
                <a:gd name="T7" fmla="*/ 79 h 94"/>
                <a:gd name="T8" fmla="*/ 0 w 46"/>
                <a:gd name="T9" fmla="*/ 94 h 94"/>
                <a:gd name="T10" fmla="*/ 12 w 46"/>
                <a:gd name="T11" fmla="*/ 88 h 94"/>
                <a:gd name="T12" fmla="*/ 23 w 46"/>
                <a:gd name="T13" fmla="*/ 80 h 94"/>
                <a:gd name="T14" fmla="*/ 32 w 46"/>
                <a:gd name="T15" fmla="*/ 69 h 94"/>
                <a:gd name="T16" fmla="*/ 40 w 46"/>
                <a:gd name="T17" fmla="*/ 57 h 94"/>
                <a:gd name="T18" fmla="*/ 45 w 46"/>
                <a:gd name="T19" fmla="*/ 44 h 94"/>
                <a:gd name="T20" fmla="*/ 46 w 46"/>
                <a:gd name="T21" fmla="*/ 30 h 94"/>
                <a:gd name="T22" fmla="*/ 42 w 46"/>
                <a:gd name="T23" fmla="*/ 15 h 94"/>
                <a:gd name="T24" fmla="*/ 31 w 46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593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594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6 w 149"/>
                <a:gd name="T3" fmla="*/ 6 h 704"/>
                <a:gd name="T4" fmla="*/ 16 w 149"/>
                <a:gd name="T5" fmla="*/ 14 h 704"/>
                <a:gd name="T6" fmla="*/ 28 w 149"/>
                <a:gd name="T7" fmla="*/ 24 h 704"/>
                <a:gd name="T8" fmla="*/ 41 w 149"/>
                <a:gd name="T9" fmla="*/ 37 h 704"/>
                <a:gd name="T10" fmla="*/ 58 w 149"/>
                <a:gd name="T11" fmla="*/ 53 h 704"/>
                <a:gd name="T12" fmla="*/ 73 w 149"/>
                <a:gd name="T13" fmla="*/ 70 h 704"/>
                <a:gd name="T14" fmla="*/ 88 w 149"/>
                <a:gd name="T15" fmla="*/ 90 h 704"/>
                <a:gd name="T16" fmla="*/ 100 w 149"/>
                <a:gd name="T17" fmla="*/ 113 h 704"/>
                <a:gd name="T18" fmla="*/ 112 w 149"/>
                <a:gd name="T19" fmla="*/ 137 h 704"/>
                <a:gd name="T20" fmla="*/ 120 w 149"/>
                <a:gd name="T21" fmla="*/ 165 h 704"/>
                <a:gd name="T22" fmla="*/ 124 w 149"/>
                <a:gd name="T23" fmla="*/ 196 h 704"/>
                <a:gd name="T24" fmla="*/ 126 w 149"/>
                <a:gd name="T25" fmla="*/ 228 h 704"/>
                <a:gd name="T26" fmla="*/ 120 w 149"/>
                <a:gd name="T27" fmla="*/ 264 h 704"/>
                <a:gd name="T28" fmla="*/ 109 w 149"/>
                <a:gd name="T29" fmla="*/ 302 h 704"/>
                <a:gd name="T30" fmla="*/ 92 w 149"/>
                <a:gd name="T31" fmla="*/ 342 h 704"/>
                <a:gd name="T32" fmla="*/ 67 w 149"/>
                <a:gd name="T33" fmla="*/ 386 h 704"/>
                <a:gd name="T34" fmla="*/ 39 w 149"/>
                <a:gd name="T35" fmla="*/ 436 h 704"/>
                <a:gd name="T36" fmla="*/ 21 w 149"/>
                <a:gd name="T37" fmla="*/ 482 h 704"/>
                <a:gd name="T38" fmla="*/ 10 w 149"/>
                <a:gd name="T39" fmla="*/ 525 h 704"/>
                <a:gd name="T40" fmla="*/ 6 w 149"/>
                <a:gd name="T41" fmla="*/ 566 h 704"/>
                <a:gd name="T42" fmla="*/ 6 w 149"/>
                <a:gd name="T43" fmla="*/ 605 h 704"/>
                <a:gd name="T44" fmla="*/ 8 w 149"/>
                <a:gd name="T45" fmla="*/ 641 h 704"/>
                <a:gd name="T46" fmla="*/ 12 w 149"/>
                <a:gd name="T47" fmla="*/ 673 h 704"/>
                <a:gd name="T48" fmla="*/ 14 w 149"/>
                <a:gd name="T49" fmla="*/ 704 h 704"/>
                <a:gd name="T50" fmla="*/ 41 w 149"/>
                <a:gd name="T51" fmla="*/ 688 h 704"/>
                <a:gd name="T52" fmla="*/ 39 w 149"/>
                <a:gd name="T53" fmla="*/ 680 h 704"/>
                <a:gd name="T54" fmla="*/ 36 w 149"/>
                <a:gd name="T55" fmla="*/ 657 h 704"/>
                <a:gd name="T56" fmla="*/ 33 w 149"/>
                <a:gd name="T57" fmla="*/ 622 h 704"/>
                <a:gd name="T58" fmla="*/ 35 w 149"/>
                <a:gd name="T59" fmla="*/ 575 h 704"/>
                <a:gd name="T60" fmla="*/ 41 w 149"/>
                <a:gd name="T61" fmla="*/ 519 h 704"/>
                <a:gd name="T62" fmla="*/ 58 w 149"/>
                <a:gd name="T63" fmla="*/ 455 h 704"/>
                <a:gd name="T64" fmla="*/ 86 w 149"/>
                <a:gd name="T65" fmla="*/ 386 h 704"/>
                <a:gd name="T66" fmla="*/ 129 w 149"/>
                <a:gd name="T67" fmla="*/ 313 h 704"/>
                <a:gd name="T68" fmla="*/ 143 w 149"/>
                <a:gd name="T69" fmla="*/ 279 h 704"/>
                <a:gd name="T70" fmla="*/ 149 w 149"/>
                <a:gd name="T71" fmla="*/ 235 h 704"/>
                <a:gd name="T72" fmla="*/ 144 w 149"/>
                <a:gd name="T73" fmla="*/ 184 h 704"/>
                <a:gd name="T74" fmla="*/ 131 w 149"/>
                <a:gd name="T75" fmla="*/ 134 h 704"/>
                <a:gd name="T76" fmla="*/ 109 w 149"/>
                <a:gd name="T77" fmla="*/ 85 h 704"/>
                <a:gd name="T78" fmla="*/ 81 w 149"/>
                <a:gd name="T79" fmla="*/ 44 h 704"/>
                <a:gd name="T80" fmla="*/ 44 w 149"/>
                <a:gd name="T81" fmla="*/ 14 h 704"/>
                <a:gd name="T82" fmla="*/ 0 w 149"/>
                <a:gd name="T83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595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3596" name="Rectangle 4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3597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3598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FE8D093-EE1E-452E-8D76-D86182CB406D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23599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ru-RU" noProof="0"/>
              <a:t>Образец заголовка</a:t>
            </a:r>
          </a:p>
        </p:txBody>
      </p:sp>
      <p:sp>
        <p:nvSpPr>
          <p:cNvPr id="23600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D6939-757C-46E4-AC78-6588972ECA8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59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F1C66-8319-4032-AF76-B7E184B19EA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40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DF6EA9F-B986-4916-BC1D-AF6714E3E98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8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D73D566-60DA-4F6D-9461-F83B94B4479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41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896515E-FCAD-40A7-90B7-55D4326190B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57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E507F9-2BE4-4D96-8283-39B599BB147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44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22665-5ABE-43E0-BC32-77643557545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01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84710F-D2FC-4212-91DD-0AB0E735E66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89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6D39F-EEA7-4779-BFE6-AC44DA97224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60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69F2F-6B68-4E74-8A6C-37DCB9BCA2E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45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BCF280-858D-4B56-A4D3-37163DD4D8F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31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D9C691-F6CB-4794-B1AB-AD31D028072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67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F20D9-F418-40C7-A1F3-12C429C3118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22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22531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2532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22533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34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35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2536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2537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22538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46 w 217"/>
                  <a:gd name="T1" fmla="*/ 210 h 210"/>
                  <a:gd name="T2" fmla="*/ 37 w 217"/>
                  <a:gd name="T3" fmla="*/ 198 h 210"/>
                  <a:gd name="T4" fmla="*/ 26 w 217"/>
                  <a:gd name="T5" fmla="*/ 181 h 210"/>
                  <a:gd name="T6" fmla="*/ 15 w 217"/>
                  <a:gd name="T7" fmla="*/ 159 h 210"/>
                  <a:gd name="T8" fmla="*/ 5 w 217"/>
                  <a:gd name="T9" fmla="*/ 135 h 210"/>
                  <a:gd name="T10" fmla="*/ 0 w 217"/>
                  <a:gd name="T11" fmla="*/ 109 h 210"/>
                  <a:gd name="T12" fmla="*/ 1 w 217"/>
                  <a:gd name="T13" fmla="*/ 82 h 210"/>
                  <a:gd name="T14" fmla="*/ 9 w 217"/>
                  <a:gd name="T15" fmla="*/ 57 h 210"/>
                  <a:gd name="T16" fmla="*/ 27 w 217"/>
                  <a:gd name="T17" fmla="*/ 35 h 210"/>
                  <a:gd name="T18" fmla="*/ 45 w 217"/>
                  <a:gd name="T19" fmla="*/ 22 h 210"/>
                  <a:gd name="T20" fmla="*/ 60 w 217"/>
                  <a:gd name="T21" fmla="*/ 12 h 210"/>
                  <a:gd name="T22" fmla="*/ 72 w 217"/>
                  <a:gd name="T23" fmla="*/ 7 h 210"/>
                  <a:gd name="T24" fmla="*/ 81 w 217"/>
                  <a:gd name="T25" fmla="*/ 5 h 210"/>
                  <a:gd name="T26" fmla="*/ 88 w 217"/>
                  <a:gd name="T27" fmla="*/ 5 h 210"/>
                  <a:gd name="T28" fmla="*/ 104 w 217"/>
                  <a:gd name="T29" fmla="*/ 0 h 210"/>
                  <a:gd name="T30" fmla="*/ 148 w 217"/>
                  <a:gd name="T31" fmla="*/ 8 h 210"/>
                  <a:gd name="T32" fmla="*/ 160 w 217"/>
                  <a:gd name="T33" fmla="*/ 12 h 210"/>
                  <a:gd name="T34" fmla="*/ 172 w 217"/>
                  <a:gd name="T35" fmla="*/ 15 h 210"/>
                  <a:gd name="T36" fmla="*/ 182 w 217"/>
                  <a:gd name="T37" fmla="*/ 19 h 210"/>
                  <a:gd name="T38" fmla="*/ 190 w 217"/>
                  <a:gd name="T39" fmla="*/ 23 h 210"/>
                  <a:gd name="T40" fmla="*/ 198 w 217"/>
                  <a:gd name="T41" fmla="*/ 27 h 210"/>
                  <a:gd name="T42" fmla="*/ 205 w 217"/>
                  <a:gd name="T43" fmla="*/ 32 h 210"/>
                  <a:gd name="T44" fmla="*/ 211 w 217"/>
                  <a:gd name="T45" fmla="*/ 38 h 210"/>
                  <a:gd name="T46" fmla="*/ 217 w 217"/>
                  <a:gd name="T47" fmla="*/ 45 h 210"/>
                  <a:gd name="T48" fmla="*/ 205 w 217"/>
                  <a:gd name="T49" fmla="*/ 40 h 210"/>
                  <a:gd name="T50" fmla="*/ 194 w 217"/>
                  <a:gd name="T51" fmla="*/ 36 h 210"/>
                  <a:gd name="T52" fmla="*/ 183 w 217"/>
                  <a:gd name="T53" fmla="*/ 33 h 210"/>
                  <a:gd name="T54" fmla="*/ 172 w 217"/>
                  <a:gd name="T55" fmla="*/ 30 h 210"/>
                  <a:gd name="T56" fmla="*/ 163 w 217"/>
                  <a:gd name="T57" fmla="*/ 27 h 210"/>
                  <a:gd name="T58" fmla="*/ 153 w 217"/>
                  <a:gd name="T59" fmla="*/ 26 h 210"/>
                  <a:gd name="T60" fmla="*/ 143 w 217"/>
                  <a:gd name="T61" fmla="*/ 24 h 210"/>
                  <a:gd name="T62" fmla="*/ 134 w 217"/>
                  <a:gd name="T63" fmla="*/ 24 h 210"/>
                  <a:gd name="T64" fmla="*/ 125 w 217"/>
                  <a:gd name="T65" fmla="*/ 24 h 210"/>
                  <a:gd name="T66" fmla="*/ 116 w 217"/>
                  <a:gd name="T67" fmla="*/ 25 h 210"/>
                  <a:gd name="T68" fmla="*/ 107 w 217"/>
                  <a:gd name="T69" fmla="*/ 27 h 210"/>
                  <a:gd name="T70" fmla="*/ 99 w 217"/>
                  <a:gd name="T71" fmla="*/ 29 h 210"/>
                  <a:gd name="T72" fmla="*/ 91 w 217"/>
                  <a:gd name="T73" fmla="*/ 33 h 210"/>
                  <a:gd name="T74" fmla="*/ 82 w 217"/>
                  <a:gd name="T75" fmla="*/ 36 h 210"/>
                  <a:gd name="T76" fmla="*/ 74 w 217"/>
                  <a:gd name="T77" fmla="*/ 41 h 210"/>
                  <a:gd name="T78" fmla="*/ 66 w 217"/>
                  <a:gd name="T79" fmla="*/ 46 h 210"/>
                  <a:gd name="T80" fmla="*/ 52 w 217"/>
                  <a:gd name="T81" fmla="*/ 61 h 210"/>
                  <a:gd name="T82" fmla="*/ 42 w 217"/>
                  <a:gd name="T83" fmla="*/ 80 h 210"/>
                  <a:gd name="T84" fmla="*/ 37 w 217"/>
                  <a:gd name="T85" fmla="*/ 103 h 210"/>
                  <a:gd name="T86" fmla="*/ 35 w 217"/>
                  <a:gd name="T87" fmla="*/ 126 h 210"/>
                  <a:gd name="T88" fmla="*/ 35 w 217"/>
                  <a:gd name="T89" fmla="*/ 151 h 210"/>
                  <a:gd name="T90" fmla="*/ 38 w 217"/>
                  <a:gd name="T91" fmla="*/ 174 h 210"/>
                  <a:gd name="T92" fmla="*/ 41 w 217"/>
                  <a:gd name="T93" fmla="*/ 194 h 210"/>
                  <a:gd name="T94" fmla="*/ 46 w 217"/>
                  <a:gd name="T95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39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09 w 182"/>
                  <a:gd name="T1" fmla="*/ 0 h 213"/>
                  <a:gd name="T2" fmla="*/ 112 w 182"/>
                  <a:gd name="T3" fmla="*/ 2 h 213"/>
                  <a:gd name="T4" fmla="*/ 118 w 182"/>
                  <a:gd name="T5" fmla="*/ 8 h 213"/>
                  <a:gd name="T6" fmla="*/ 127 w 182"/>
                  <a:gd name="T7" fmla="*/ 18 h 213"/>
                  <a:gd name="T8" fmla="*/ 137 w 182"/>
                  <a:gd name="T9" fmla="*/ 33 h 213"/>
                  <a:gd name="T10" fmla="*/ 145 w 182"/>
                  <a:gd name="T11" fmla="*/ 52 h 213"/>
                  <a:gd name="T12" fmla="*/ 150 w 182"/>
                  <a:gd name="T13" fmla="*/ 76 h 213"/>
                  <a:gd name="T14" fmla="*/ 150 w 182"/>
                  <a:gd name="T15" fmla="*/ 105 h 213"/>
                  <a:gd name="T16" fmla="*/ 144 w 182"/>
                  <a:gd name="T17" fmla="*/ 139 h 213"/>
                  <a:gd name="T18" fmla="*/ 140 w 182"/>
                  <a:gd name="T19" fmla="*/ 149 h 213"/>
                  <a:gd name="T20" fmla="*/ 136 w 182"/>
                  <a:gd name="T21" fmla="*/ 157 h 213"/>
                  <a:gd name="T22" fmla="*/ 131 w 182"/>
                  <a:gd name="T23" fmla="*/ 165 h 213"/>
                  <a:gd name="T24" fmla="*/ 125 w 182"/>
                  <a:gd name="T25" fmla="*/ 173 h 213"/>
                  <a:gd name="T26" fmla="*/ 117 w 182"/>
                  <a:gd name="T27" fmla="*/ 180 h 213"/>
                  <a:gd name="T28" fmla="*/ 110 w 182"/>
                  <a:gd name="T29" fmla="*/ 185 h 213"/>
                  <a:gd name="T30" fmla="*/ 102 w 182"/>
                  <a:gd name="T31" fmla="*/ 191 h 213"/>
                  <a:gd name="T32" fmla="*/ 92 w 182"/>
                  <a:gd name="T33" fmla="*/ 195 h 213"/>
                  <a:gd name="T34" fmla="*/ 82 w 182"/>
                  <a:gd name="T35" fmla="*/ 197 h 213"/>
                  <a:gd name="T36" fmla="*/ 72 w 182"/>
                  <a:gd name="T37" fmla="*/ 200 h 213"/>
                  <a:gd name="T38" fmla="*/ 61 w 182"/>
                  <a:gd name="T39" fmla="*/ 201 h 213"/>
                  <a:gd name="T40" fmla="*/ 49 w 182"/>
                  <a:gd name="T41" fmla="*/ 201 h 213"/>
                  <a:gd name="T42" fmla="*/ 37 w 182"/>
                  <a:gd name="T43" fmla="*/ 200 h 213"/>
                  <a:gd name="T44" fmla="*/ 25 w 182"/>
                  <a:gd name="T45" fmla="*/ 197 h 213"/>
                  <a:gd name="T46" fmla="*/ 12 w 182"/>
                  <a:gd name="T47" fmla="*/ 193 h 213"/>
                  <a:gd name="T48" fmla="*/ 0 w 182"/>
                  <a:gd name="T49" fmla="*/ 188 h 213"/>
                  <a:gd name="T50" fmla="*/ 11 w 182"/>
                  <a:gd name="T51" fmla="*/ 195 h 213"/>
                  <a:gd name="T52" fmla="*/ 22 w 182"/>
                  <a:gd name="T53" fmla="*/ 200 h 213"/>
                  <a:gd name="T54" fmla="*/ 33 w 182"/>
                  <a:gd name="T55" fmla="*/ 205 h 213"/>
                  <a:gd name="T56" fmla="*/ 43 w 182"/>
                  <a:gd name="T57" fmla="*/ 208 h 213"/>
                  <a:gd name="T58" fmla="*/ 53 w 182"/>
                  <a:gd name="T59" fmla="*/ 211 h 213"/>
                  <a:gd name="T60" fmla="*/ 63 w 182"/>
                  <a:gd name="T61" fmla="*/ 212 h 213"/>
                  <a:gd name="T62" fmla="*/ 73 w 182"/>
                  <a:gd name="T63" fmla="*/ 213 h 213"/>
                  <a:gd name="T64" fmla="*/ 83 w 182"/>
                  <a:gd name="T65" fmla="*/ 213 h 213"/>
                  <a:gd name="T66" fmla="*/ 91 w 182"/>
                  <a:gd name="T67" fmla="*/ 212 h 213"/>
                  <a:gd name="T68" fmla="*/ 100 w 182"/>
                  <a:gd name="T69" fmla="*/ 210 h 213"/>
                  <a:gd name="T70" fmla="*/ 108 w 182"/>
                  <a:gd name="T71" fmla="*/ 208 h 213"/>
                  <a:gd name="T72" fmla="*/ 116 w 182"/>
                  <a:gd name="T73" fmla="*/ 206 h 213"/>
                  <a:gd name="T74" fmla="*/ 123 w 182"/>
                  <a:gd name="T75" fmla="*/ 203 h 213"/>
                  <a:gd name="T76" fmla="*/ 130 w 182"/>
                  <a:gd name="T77" fmla="*/ 199 h 213"/>
                  <a:gd name="T78" fmla="*/ 136 w 182"/>
                  <a:gd name="T79" fmla="*/ 195 h 213"/>
                  <a:gd name="T80" fmla="*/ 142 w 182"/>
                  <a:gd name="T81" fmla="*/ 191 h 213"/>
                  <a:gd name="T82" fmla="*/ 158 w 182"/>
                  <a:gd name="T83" fmla="*/ 176 h 213"/>
                  <a:gd name="T84" fmla="*/ 169 w 182"/>
                  <a:gd name="T85" fmla="*/ 161 h 213"/>
                  <a:gd name="T86" fmla="*/ 176 w 182"/>
                  <a:gd name="T87" fmla="*/ 144 h 213"/>
                  <a:gd name="T88" fmla="*/ 179 w 182"/>
                  <a:gd name="T89" fmla="*/ 128 h 213"/>
                  <a:gd name="T90" fmla="*/ 181 w 182"/>
                  <a:gd name="T91" fmla="*/ 111 h 213"/>
                  <a:gd name="T92" fmla="*/ 181 w 182"/>
                  <a:gd name="T93" fmla="*/ 95 h 213"/>
                  <a:gd name="T94" fmla="*/ 182 w 182"/>
                  <a:gd name="T95" fmla="*/ 79 h 213"/>
                  <a:gd name="T96" fmla="*/ 173 w 182"/>
                  <a:gd name="T97" fmla="*/ 46 h 213"/>
                  <a:gd name="T98" fmla="*/ 156 w 182"/>
                  <a:gd name="T99" fmla="*/ 21 h 213"/>
                  <a:gd name="T100" fmla="*/ 151 w 182"/>
                  <a:gd name="T101" fmla="*/ 18 h 213"/>
                  <a:gd name="T102" fmla="*/ 147 w 182"/>
                  <a:gd name="T103" fmla="*/ 15 h 213"/>
                  <a:gd name="T104" fmla="*/ 142 w 182"/>
                  <a:gd name="T105" fmla="*/ 13 h 213"/>
                  <a:gd name="T106" fmla="*/ 138 w 182"/>
                  <a:gd name="T107" fmla="*/ 11 h 213"/>
                  <a:gd name="T108" fmla="*/ 132 w 182"/>
                  <a:gd name="T109" fmla="*/ 9 h 213"/>
                  <a:gd name="T110" fmla="*/ 126 w 182"/>
                  <a:gd name="T111" fmla="*/ 6 h 213"/>
                  <a:gd name="T112" fmla="*/ 119 w 182"/>
                  <a:gd name="T113" fmla="*/ 3 h 213"/>
                  <a:gd name="T114" fmla="*/ 109 w 182"/>
                  <a:gd name="T115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40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94 w 128"/>
                  <a:gd name="T1" fmla="*/ 0 h 217"/>
                  <a:gd name="T2" fmla="*/ 105 w 128"/>
                  <a:gd name="T3" fmla="*/ 9 h 217"/>
                  <a:gd name="T4" fmla="*/ 115 w 128"/>
                  <a:gd name="T5" fmla="*/ 27 h 217"/>
                  <a:gd name="T6" fmla="*/ 123 w 128"/>
                  <a:gd name="T7" fmla="*/ 50 h 217"/>
                  <a:gd name="T8" fmla="*/ 128 w 128"/>
                  <a:gd name="T9" fmla="*/ 78 h 217"/>
                  <a:gd name="T10" fmla="*/ 127 w 128"/>
                  <a:gd name="T11" fmla="*/ 111 h 217"/>
                  <a:gd name="T12" fmla="*/ 116 w 128"/>
                  <a:gd name="T13" fmla="*/ 145 h 217"/>
                  <a:gd name="T14" fmla="*/ 94 w 128"/>
                  <a:gd name="T15" fmla="*/ 181 h 217"/>
                  <a:gd name="T16" fmla="*/ 60 w 128"/>
                  <a:gd name="T17" fmla="*/ 217 h 217"/>
                  <a:gd name="T18" fmla="*/ 49 w 128"/>
                  <a:gd name="T19" fmla="*/ 213 h 217"/>
                  <a:gd name="T20" fmla="*/ 38 w 128"/>
                  <a:gd name="T21" fmla="*/ 210 h 217"/>
                  <a:gd name="T22" fmla="*/ 26 w 128"/>
                  <a:gd name="T23" fmla="*/ 205 h 217"/>
                  <a:gd name="T24" fmla="*/ 16 w 128"/>
                  <a:gd name="T25" fmla="*/ 201 h 217"/>
                  <a:gd name="T26" fmla="*/ 8 w 128"/>
                  <a:gd name="T27" fmla="*/ 196 h 217"/>
                  <a:gd name="T28" fmla="*/ 2 w 128"/>
                  <a:gd name="T29" fmla="*/ 190 h 217"/>
                  <a:gd name="T30" fmla="*/ 0 w 128"/>
                  <a:gd name="T31" fmla="*/ 183 h 217"/>
                  <a:gd name="T32" fmla="*/ 1 w 128"/>
                  <a:gd name="T33" fmla="*/ 178 h 217"/>
                  <a:gd name="T34" fmla="*/ 13 w 128"/>
                  <a:gd name="T35" fmla="*/ 171 h 217"/>
                  <a:gd name="T36" fmla="*/ 29 w 128"/>
                  <a:gd name="T37" fmla="*/ 161 h 217"/>
                  <a:gd name="T38" fmla="*/ 46 w 128"/>
                  <a:gd name="T39" fmla="*/ 150 h 217"/>
                  <a:gd name="T40" fmla="*/ 63 w 128"/>
                  <a:gd name="T41" fmla="*/ 134 h 217"/>
                  <a:gd name="T42" fmla="*/ 79 w 128"/>
                  <a:gd name="T43" fmla="*/ 112 h 217"/>
                  <a:gd name="T44" fmla="*/ 91 w 128"/>
                  <a:gd name="T45" fmla="*/ 83 h 217"/>
                  <a:gd name="T46" fmla="*/ 97 w 128"/>
                  <a:gd name="T47" fmla="*/ 46 h 217"/>
                  <a:gd name="T48" fmla="*/ 94 w 128"/>
                  <a:gd name="T4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41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75 w 117"/>
                  <a:gd name="T1" fmla="*/ 0 h 132"/>
                  <a:gd name="T2" fmla="*/ 0 w 117"/>
                  <a:gd name="T3" fmla="*/ 25 h 132"/>
                  <a:gd name="T4" fmla="*/ 3 w 117"/>
                  <a:gd name="T5" fmla="*/ 26 h 132"/>
                  <a:gd name="T6" fmla="*/ 14 w 117"/>
                  <a:gd name="T7" fmla="*/ 29 h 132"/>
                  <a:gd name="T8" fmla="*/ 29 w 117"/>
                  <a:gd name="T9" fmla="*/ 36 h 132"/>
                  <a:gd name="T10" fmla="*/ 46 w 117"/>
                  <a:gd name="T11" fmla="*/ 47 h 132"/>
                  <a:gd name="T12" fmla="*/ 66 w 117"/>
                  <a:gd name="T13" fmla="*/ 62 h 132"/>
                  <a:gd name="T14" fmla="*/ 84 w 117"/>
                  <a:gd name="T15" fmla="*/ 80 h 132"/>
                  <a:gd name="T16" fmla="*/ 102 w 117"/>
                  <a:gd name="T17" fmla="*/ 103 h 132"/>
                  <a:gd name="T18" fmla="*/ 116 w 117"/>
                  <a:gd name="T19" fmla="*/ 132 h 132"/>
                  <a:gd name="T20" fmla="*/ 117 w 117"/>
                  <a:gd name="T21" fmla="*/ 120 h 132"/>
                  <a:gd name="T22" fmla="*/ 115 w 117"/>
                  <a:gd name="T23" fmla="*/ 107 h 132"/>
                  <a:gd name="T24" fmla="*/ 108 w 117"/>
                  <a:gd name="T25" fmla="*/ 90 h 132"/>
                  <a:gd name="T26" fmla="*/ 99 w 117"/>
                  <a:gd name="T27" fmla="*/ 74 h 132"/>
                  <a:gd name="T28" fmla="*/ 89 w 117"/>
                  <a:gd name="T29" fmla="*/ 58 h 132"/>
                  <a:gd name="T30" fmla="*/ 78 w 117"/>
                  <a:gd name="T31" fmla="*/ 45 h 132"/>
                  <a:gd name="T32" fmla="*/ 67 w 117"/>
                  <a:gd name="T33" fmla="*/ 36 h 132"/>
                  <a:gd name="T34" fmla="*/ 58 w 117"/>
                  <a:gd name="T35" fmla="*/ 32 h 132"/>
                  <a:gd name="T36" fmla="*/ 69 w 117"/>
                  <a:gd name="T37" fmla="*/ 29 h 132"/>
                  <a:gd name="T38" fmla="*/ 79 w 117"/>
                  <a:gd name="T39" fmla="*/ 28 h 132"/>
                  <a:gd name="T40" fmla="*/ 89 w 117"/>
                  <a:gd name="T41" fmla="*/ 26 h 132"/>
                  <a:gd name="T42" fmla="*/ 98 w 117"/>
                  <a:gd name="T43" fmla="*/ 25 h 132"/>
                  <a:gd name="T44" fmla="*/ 105 w 117"/>
                  <a:gd name="T45" fmla="*/ 24 h 132"/>
                  <a:gd name="T46" fmla="*/ 109 w 117"/>
                  <a:gd name="T47" fmla="*/ 22 h 132"/>
                  <a:gd name="T48" fmla="*/ 113 w 117"/>
                  <a:gd name="T49" fmla="*/ 21 h 132"/>
                  <a:gd name="T50" fmla="*/ 114 w 117"/>
                  <a:gd name="T51" fmla="*/ 21 h 132"/>
                  <a:gd name="T52" fmla="*/ 75 w 117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42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29 w 29"/>
                  <a:gd name="T1" fmla="*/ 0 h 77"/>
                  <a:gd name="T2" fmla="*/ 23 w 29"/>
                  <a:gd name="T3" fmla="*/ 0 h 77"/>
                  <a:gd name="T4" fmla="*/ 16 w 29"/>
                  <a:gd name="T5" fmla="*/ 4 h 77"/>
                  <a:gd name="T6" fmla="*/ 9 w 29"/>
                  <a:gd name="T7" fmla="*/ 9 h 77"/>
                  <a:gd name="T8" fmla="*/ 4 w 29"/>
                  <a:gd name="T9" fmla="*/ 19 h 77"/>
                  <a:gd name="T10" fmla="*/ 1 w 29"/>
                  <a:gd name="T11" fmla="*/ 30 h 77"/>
                  <a:gd name="T12" fmla="*/ 0 w 29"/>
                  <a:gd name="T13" fmla="*/ 44 h 77"/>
                  <a:gd name="T14" fmla="*/ 3 w 29"/>
                  <a:gd name="T15" fmla="*/ 60 h 77"/>
                  <a:gd name="T16" fmla="*/ 11 w 29"/>
                  <a:gd name="T17" fmla="*/ 77 h 77"/>
                  <a:gd name="T18" fmla="*/ 15 w 29"/>
                  <a:gd name="T19" fmla="*/ 53 h 77"/>
                  <a:gd name="T20" fmla="*/ 19 w 29"/>
                  <a:gd name="T21" fmla="*/ 37 h 77"/>
                  <a:gd name="T22" fmla="*/ 23 w 29"/>
                  <a:gd name="T23" fmla="*/ 22 h 77"/>
                  <a:gd name="T24" fmla="*/ 29 w 29"/>
                  <a:gd name="T2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22543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22544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2 w 207"/>
                    <a:gd name="T1" fmla="*/ 44 h 564"/>
                    <a:gd name="T2" fmla="*/ 6 w 207"/>
                    <a:gd name="T3" fmla="*/ 72 h 564"/>
                    <a:gd name="T4" fmla="*/ 3 w 207"/>
                    <a:gd name="T5" fmla="*/ 99 h 564"/>
                    <a:gd name="T6" fmla="*/ 0 w 207"/>
                    <a:gd name="T7" fmla="*/ 125 h 564"/>
                    <a:gd name="T8" fmla="*/ 0 w 207"/>
                    <a:gd name="T9" fmla="*/ 151 h 564"/>
                    <a:gd name="T10" fmla="*/ 3 w 207"/>
                    <a:gd name="T11" fmla="*/ 180 h 564"/>
                    <a:gd name="T12" fmla="*/ 7 w 207"/>
                    <a:gd name="T13" fmla="*/ 211 h 564"/>
                    <a:gd name="T14" fmla="*/ 16 w 207"/>
                    <a:gd name="T15" fmla="*/ 247 h 564"/>
                    <a:gd name="T16" fmla="*/ 29 w 207"/>
                    <a:gd name="T17" fmla="*/ 287 h 564"/>
                    <a:gd name="T18" fmla="*/ 43 w 207"/>
                    <a:gd name="T19" fmla="*/ 325 h 564"/>
                    <a:gd name="T20" fmla="*/ 61 w 207"/>
                    <a:gd name="T21" fmla="*/ 364 h 564"/>
                    <a:gd name="T22" fmla="*/ 83 w 207"/>
                    <a:gd name="T23" fmla="*/ 406 h 564"/>
                    <a:gd name="T24" fmla="*/ 106 w 207"/>
                    <a:gd name="T25" fmla="*/ 446 h 564"/>
                    <a:gd name="T26" fmla="*/ 132 w 207"/>
                    <a:gd name="T27" fmla="*/ 483 h 564"/>
                    <a:gd name="T28" fmla="*/ 157 w 207"/>
                    <a:gd name="T29" fmla="*/ 516 h 564"/>
                    <a:gd name="T30" fmla="*/ 182 w 207"/>
                    <a:gd name="T31" fmla="*/ 544 h 564"/>
                    <a:gd name="T32" fmla="*/ 207 w 207"/>
                    <a:gd name="T33" fmla="*/ 564 h 564"/>
                    <a:gd name="T34" fmla="*/ 160 w 207"/>
                    <a:gd name="T35" fmla="*/ 501 h 564"/>
                    <a:gd name="T36" fmla="*/ 127 w 207"/>
                    <a:gd name="T37" fmla="*/ 448 h 564"/>
                    <a:gd name="T38" fmla="*/ 103 w 207"/>
                    <a:gd name="T39" fmla="*/ 405 h 564"/>
                    <a:gd name="T40" fmla="*/ 87 w 207"/>
                    <a:gd name="T41" fmla="*/ 368 h 564"/>
                    <a:gd name="T42" fmla="*/ 75 w 207"/>
                    <a:gd name="T43" fmla="*/ 337 h 564"/>
                    <a:gd name="T44" fmla="*/ 68 w 207"/>
                    <a:gd name="T45" fmla="*/ 309 h 564"/>
                    <a:gd name="T46" fmla="*/ 63 w 207"/>
                    <a:gd name="T47" fmla="*/ 285 h 564"/>
                    <a:gd name="T48" fmla="*/ 56 w 207"/>
                    <a:gd name="T49" fmla="*/ 261 h 564"/>
                    <a:gd name="T50" fmla="*/ 44 w 207"/>
                    <a:gd name="T51" fmla="*/ 205 h 564"/>
                    <a:gd name="T52" fmla="*/ 41 w 207"/>
                    <a:gd name="T53" fmla="*/ 140 h 564"/>
                    <a:gd name="T54" fmla="*/ 43 w 207"/>
                    <a:gd name="T55" fmla="*/ 68 h 564"/>
                    <a:gd name="T56" fmla="*/ 50 w 207"/>
                    <a:gd name="T57" fmla="*/ 0 h 564"/>
                    <a:gd name="T58" fmla="*/ 12 w 207"/>
                    <a:gd name="T59" fmla="*/ 44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2545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9 h 232"/>
                    <a:gd name="T2" fmla="*/ 14 w 47"/>
                    <a:gd name="T3" fmla="*/ 55 h 232"/>
                    <a:gd name="T4" fmla="*/ 22 w 47"/>
                    <a:gd name="T5" fmla="*/ 101 h 232"/>
                    <a:gd name="T6" fmla="*/ 24 w 47"/>
                    <a:gd name="T7" fmla="*/ 159 h 232"/>
                    <a:gd name="T8" fmla="*/ 19 w 47"/>
                    <a:gd name="T9" fmla="*/ 232 h 232"/>
                    <a:gd name="T10" fmla="*/ 45 w 47"/>
                    <a:gd name="T11" fmla="*/ 217 h 232"/>
                    <a:gd name="T12" fmla="*/ 47 w 47"/>
                    <a:gd name="T13" fmla="*/ 178 h 232"/>
                    <a:gd name="T14" fmla="*/ 47 w 47"/>
                    <a:gd name="T15" fmla="*/ 140 h 232"/>
                    <a:gd name="T16" fmla="*/ 45 w 47"/>
                    <a:gd name="T17" fmla="*/ 103 h 232"/>
                    <a:gd name="T18" fmla="*/ 41 w 47"/>
                    <a:gd name="T19" fmla="*/ 71 h 232"/>
                    <a:gd name="T20" fmla="*/ 36 w 47"/>
                    <a:gd name="T21" fmla="*/ 52 h 232"/>
                    <a:gd name="T22" fmla="*/ 29 w 47"/>
                    <a:gd name="T23" fmla="*/ 34 h 232"/>
                    <a:gd name="T24" fmla="*/ 22 w 47"/>
                    <a:gd name="T25" fmla="*/ 17 h 232"/>
                    <a:gd name="T26" fmla="*/ 13 w 47"/>
                    <a:gd name="T27" fmla="*/ 0 h 232"/>
                    <a:gd name="T28" fmla="*/ 0 w 47"/>
                    <a:gd name="T29" fmla="*/ 19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2546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87 w 87"/>
                    <a:gd name="T1" fmla="*/ 22 h 40"/>
                    <a:gd name="T2" fmla="*/ 77 w 87"/>
                    <a:gd name="T3" fmla="*/ 17 h 40"/>
                    <a:gd name="T4" fmla="*/ 68 w 87"/>
                    <a:gd name="T5" fmla="*/ 12 h 40"/>
                    <a:gd name="T6" fmla="*/ 58 w 87"/>
                    <a:gd name="T7" fmla="*/ 7 h 40"/>
                    <a:gd name="T8" fmla="*/ 47 w 87"/>
                    <a:gd name="T9" fmla="*/ 5 h 40"/>
                    <a:gd name="T10" fmla="*/ 37 w 87"/>
                    <a:gd name="T11" fmla="*/ 3 h 40"/>
                    <a:gd name="T12" fmla="*/ 26 w 87"/>
                    <a:gd name="T13" fmla="*/ 2 h 40"/>
                    <a:gd name="T14" fmla="*/ 13 w 87"/>
                    <a:gd name="T15" fmla="*/ 0 h 40"/>
                    <a:gd name="T16" fmla="*/ 0 w 87"/>
                    <a:gd name="T17" fmla="*/ 2 h 40"/>
                    <a:gd name="T18" fmla="*/ 6 w 87"/>
                    <a:gd name="T19" fmla="*/ 6 h 40"/>
                    <a:gd name="T20" fmla="*/ 14 w 87"/>
                    <a:gd name="T21" fmla="*/ 10 h 40"/>
                    <a:gd name="T22" fmla="*/ 22 w 87"/>
                    <a:gd name="T23" fmla="*/ 14 h 40"/>
                    <a:gd name="T24" fmla="*/ 33 w 87"/>
                    <a:gd name="T25" fmla="*/ 18 h 40"/>
                    <a:gd name="T26" fmla="*/ 42 w 87"/>
                    <a:gd name="T27" fmla="*/ 22 h 40"/>
                    <a:gd name="T28" fmla="*/ 52 w 87"/>
                    <a:gd name="T29" fmla="*/ 27 h 40"/>
                    <a:gd name="T30" fmla="*/ 64 w 87"/>
                    <a:gd name="T31" fmla="*/ 33 h 40"/>
                    <a:gd name="T32" fmla="*/ 74 w 87"/>
                    <a:gd name="T33" fmla="*/ 40 h 40"/>
                    <a:gd name="T34" fmla="*/ 87 w 87"/>
                    <a:gd name="T35" fmla="*/ 22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22547" name="Group 19"/>
            <p:cNvGrpSpPr>
              <a:grpSpLocks/>
            </p:cNvGrpSpPr>
            <p:nvPr/>
          </p:nvGrpSpPr>
          <p:grpSpPr bwMode="auto">
            <a:xfrm rot="-15351438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22548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49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50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2551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22552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53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54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2555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22556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57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58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255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5 w 109"/>
                <a:gd name="T3" fmla="*/ 1 h 156"/>
                <a:gd name="T4" fmla="*/ 18 w 109"/>
                <a:gd name="T5" fmla="*/ 5 h 156"/>
                <a:gd name="T6" fmla="*/ 37 w 109"/>
                <a:gd name="T7" fmla="*/ 12 h 156"/>
                <a:gd name="T8" fmla="*/ 58 w 109"/>
                <a:gd name="T9" fmla="*/ 24 h 156"/>
                <a:gd name="T10" fmla="*/ 78 w 109"/>
                <a:gd name="T11" fmla="*/ 44 h 156"/>
                <a:gd name="T12" fmla="*/ 96 w 109"/>
                <a:gd name="T13" fmla="*/ 71 h 156"/>
                <a:gd name="T14" fmla="*/ 107 w 109"/>
                <a:gd name="T15" fmla="*/ 108 h 156"/>
                <a:gd name="T16" fmla="*/ 109 w 109"/>
                <a:gd name="T17" fmla="*/ 156 h 156"/>
                <a:gd name="T18" fmla="*/ 105 w 109"/>
                <a:gd name="T19" fmla="*/ 156 h 156"/>
                <a:gd name="T20" fmla="*/ 99 w 109"/>
                <a:gd name="T21" fmla="*/ 156 h 156"/>
                <a:gd name="T22" fmla="*/ 93 w 109"/>
                <a:gd name="T23" fmla="*/ 156 h 156"/>
                <a:gd name="T24" fmla="*/ 87 w 109"/>
                <a:gd name="T25" fmla="*/ 154 h 156"/>
                <a:gd name="T26" fmla="*/ 81 w 109"/>
                <a:gd name="T27" fmla="*/ 153 h 156"/>
                <a:gd name="T28" fmla="*/ 74 w 109"/>
                <a:gd name="T29" fmla="*/ 150 h 156"/>
                <a:gd name="T30" fmla="*/ 66 w 109"/>
                <a:gd name="T31" fmla="*/ 145 h 156"/>
                <a:gd name="T32" fmla="*/ 58 w 109"/>
                <a:gd name="T33" fmla="*/ 139 h 156"/>
                <a:gd name="T34" fmla="*/ 53 w 109"/>
                <a:gd name="T35" fmla="*/ 126 h 156"/>
                <a:gd name="T36" fmla="*/ 53 w 109"/>
                <a:gd name="T37" fmla="*/ 111 h 156"/>
                <a:gd name="T38" fmla="*/ 56 w 109"/>
                <a:gd name="T39" fmla="*/ 96 h 156"/>
                <a:gd name="T40" fmla="*/ 59 w 109"/>
                <a:gd name="T41" fmla="*/ 80 h 156"/>
                <a:gd name="T42" fmla="*/ 56 w 109"/>
                <a:gd name="T43" fmla="*/ 62 h 156"/>
                <a:gd name="T44" fmla="*/ 48 w 109"/>
                <a:gd name="T45" fmla="*/ 43 h 156"/>
                <a:gd name="T46" fmla="*/ 31 w 109"/>
                <a:gd name="T47" fmla="*/ 23 h 156"/>
                <a:gd name="T48" fmla="*/ 0 w 109"/>
                <a:gd name="T4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6 w 54"/>
                <a:gd name="T5" fmla="*/ 3 h 40"/>
                <a:gd name="T6" fmla="*/ 13 w 54"/>
                <a:gd name="T7" fmla="*/ 8 h 40"/>
                <a:gd name="T8" fmla="*/ 21 w 54"/>
                <a:gd name="T9" fmla="*/ 12 h 40"/>
                <a:gd name="T10" fmla="*/ 29 w 54"/>
                <a:gd name="T11" fmla="*/ 15 h 40"/>
                <a:gd name="T12" fmla="*/ 38 w 54"/>
                <a:gd name="T13" fmla="*/ 17 h 40"/>
                <a:gd name="T14" fmla="*/ 46 w 54"/>
                <a:gd name="T15" fmla="*/ 18 h 40"/>
                <a:gd name="T16" fmla="*/ 54 w 54"/>
                <a:gd name="T17" fmla="*/ 16 h 40"/>
                <a:gd name="T18" fmla="*/ 53 w 54"/>
                <a:gd name="T19" fmla="*/ 25 h 40"/>
                <a:gd name="T20" fmla="*/ 50 w 54"/>
                <a:gd name="T21" fmla="*/ 33 h 40"/>
                <a:gd name="T22" fmla="*/ 44 w 54"/>
                <a:gd name="T23" fmla="*/ 38 h 40"/>
                <a:gd name="T24" fmla="*/ 37 w 54"/>
                <a:gd name="T25" fmla="*/ 40 h 40"/>
                <a:gd name="T26" fmla="*/ 28 w 54"/>
                <a:gd name="T27" fmla="*/ 39 h 40"/>
                <a:gd name="T28" fmla="*/ 19 w 54"/>
                <a:gd name="T29" fmla="*/ 32 h 40"/>
                <a:gd name="T30" fmla="*/ 10 w 54"/>
                <a:gd name="T31" fmla="*/ 20 h 40"/>
                <a:gd name="T32" fmla="*/ 0 w 54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5 h 237"/>
                <a:gd name="T4" fmla="*/ 3 w 257"/>
                <a:gd name="T5" fmla="*/ 50 h 237"/>
                <a:gd name="T6" fmla="*/ 6 w 257"/>
                <a:gd name="T7" fmla="*/ 75 h 237"/>
                <a:gd name="T8" fmla="*/ 11 w 257"/>
                <a:gd name="T9" fmla="*/ 98 h 237"/>
                <a:gd name="T10" fmla="*/ 18 w 257"/>
                <a:gd name="T11" fmla="*/ 119 h 237"/>
                <a:gd name="T12" fmla="*/ 27 w 257"/>
                <a:gd name="T13" fmla="*/ 141 h 237"/>
                <a:gd name="T14" fmla="*/ 38 w 257"/>
                <a:gd name="T15" fmla="*/ 161 h 237"/>
                <a:gd name="T16" fmla="*/ 51 w 257"/>
                <a:gd name="T17" fmla="*/ 178 h 237"/>
                <a:gd name="T18" fmla="*/ 67 w 257"/>
                <a:gd name="T19" fmla="*/ 194 h 237"/>
                <a:gd name="T20" fmla="*/ 86 w 257"/>
                <a:gd name="T21" fmla="*/ 208 h 237"/>
                <a:gd name="T22" fmla="*/ 106 w 257"/>
                <a:gd name="T23" fmla="*/ 219 h 237"/>
                <a:gd name="T24" fmla="*/ 131 w 257"/>
                <a:gd name="T25" fmla="*/ 228 h 237"/>
                <a:gd name="T26" fmla="*/ 158 w 257"/>
                <a:gd name="T27" fmla="*/ 234 h 237"/>
                <a:gd name="T28" fmla="*/ 188 w 257"/>
                <a:gd name="T29" fmla="*/ 237 h 237"/>
                <a:gd name="T30" fmla="*/ 220 w 257"/>
                <a:gd name="T31" fmla="*/ 236 h 237"/>
                <a:gd name="T32" fmla="*/ 257 w 257"/>
                <a:gd name="T33" fmla="*/ 232 h 237"/>
                <a:gd name="T34" fmla="*/ 224 w 257"/>
                <a:gd name="T35" fmla="*/ 227 h 237"/>
                <a:gd name="T36" fmla="*/ 195 w 257"/>
                <a:gd name="T37" fmla="*/ 220 h 237"/>
                <a:gd name="T38" fmla="*/ 170 w 257"/>
                <a:gd name="T39" fmla="*/ 212 h 237"/>
                <a:gd name="T40" fmla="*/ 148 w 257"/>
                <a:gd name="T41" fmla="*/ 204 h 237"/>
                <a:gd name="T42" fmla="*/ 128 w 257"/>
                <a:gd name="T43" fmla="*/ 193 h 237"/>
                <a:gd name="T44" fmla="*/ 112 w 257"/>
                <a:gd name="T45" fmla="*/ 182 h 237"/>
                <a:gd name="T46" fmla="*/ 97 w 257"/>
                <a:gd name="T47" fmla="*/ 169 h 237"/>
                <a:gd name="T48" fmla="*/ 84 w 257"/>
                <a:gd name="T49" fmla="*/ 155 h 237"/>
                <a:gd name="T50" fmla="*/ 72 w 257"/>
                <a:gd name="T51" fmla="*/ 141 h 237"/>
                <a:gd name="T52" fmla="*/ 61 w 257"/>
                <a:gd name="T53" fmla="*/ 125 h 237"/>
                <a:gd name="T54" fmla="*/ 52 w 257"/>
                <a:gd name="T55" fmla="*/ 107 h 237"/>
                <a:gd name="T56" fmla="*/ 43 w 257"/>
                <a:gd name="T57" fmla="*/ 88 h 237"/>
                <a:gd name="T58" fmla="*/ 33 w 257"/>
                <a:gd name="T59" fmla="*/ 69 h 237"/>
                <a:gd name="T60" fmla="*/ 23 w 257"/>
                <a:gd name="T61" fmla="*/ 47 h 237"/>
                <a:gd name="T62" fmla="*/ 12 w 257"/>
                <a:gd name="T63" fmla="*/ 24 h 237"/>
                <a:gd name="T64" fmla="*/ 0 w 257"/>
                <a:gd name="T6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77 w 124"/>
                <a:gd name="T1" fmla="*/ 0 h 110"/>
                <a:gd name="T2" fmla="*/ 124 w 124"/>
                <a:gd name="T3" fmla="*/ 108 h 110"/>
                <a:gd name="T4" fmla="*/ 120 w 124"/>
                <a:gd name="T5" fmla="*/ 107 h 110"/>
                <a:gd name="T6" fmla="*/ 107 w 124"/>
                <a:gd name="T7" fmla="*/ 105 h 110"/>
                <a:gd name="T8" fmla="*/ 89 w 124"/>
                <a:gd name="T9" fmla="*/ 101 h 110"/>
                <a:gd name="T10" fmla="*/ 68 w 124"/>
                <a:gd name="T11" fmla="*/ 99 h 110"/>
                <a:gd name="T12" fmla="*/ 45 w 124"/>
                <a:gd name="T13" fmla="*/ 97 h 110"/>
                <a:gd name="T14" fmla="*/ 25 w 124"/>
                <a:gd name="T15" fmla="*/ 98 h 110"/>
                <a:gd name="T16" fmla="*/ 9 w 124"/>
                <a:gd name="T17" fmla="*/ 102 h 110"/>
                <a:gd name="T18" fmla="*/ 0 w 124"/>
                <a:gd name="T19" fmla="*/ 110 h 110"/>
                <a:gd name="T20" fmla="*/ 4 w 124"/>
                <a:gd name="T21" fmla="*/ 98 h 110"/>
                <a:gd name="T22" fmla="*/ 8 w 124"/>
                <a:gd name="T23" fmla="*/ 89 h 110"/>
                <a:gd name="T24" fmla="*/ 16 w 124"/>
                <a:gd name="T25" fmla="*/ 82 h 110"/>
                <a:gd name="T26" fmla="*/ 25 w 124"/>
                <a:gd name="T27" fmla="*/ 76 h 110"/>
                <a:gd name="T28" fmla="*/ 36 w 124"/>
                <a:gd name="T29" fmla="*/ 72 h 110"/>
                <a:gd name="T30" fmla="*/ 47 w 124"/>
                <a:gd name="T31" fmla="*/ 71 h 110"/>
                <a:gd name="T32" fmla="*/ 59 w 124"/>
                <a:gd name="T33" fmla="*/ 71 h 110"/>
                <a:gd name="T34" fmla="*/ 72 w 124"/>
                <a:gd name="T35" fmla="*/ 74 h 110"/>
                <a:gd name="T36" fmla="*/ 73 w 124"/>
                <a:gd name="T37" fmla="*/ 71 h 110"/>
                <a:gd name="T38" fmla="*/ 70 w 124"/>
                <a:gd name="T39" fmla="*/ 56 h 110"/>
                <a:gd name="T40" fmla="*/ 67 w 124"/>
                <a:gd name="T41" fmla="*/ 38 h 110"/>
                <a:gd name="T42" fmla="*/ 65 w 124"/>
                <a:gd name="T43" fmla="*/ 30 h 110"/>
                <a:gd name="T44" fmla="*/ 63 w 124"/>
                <a:gd name="T45" fmla="*/ 30 h 110"/>
                <a:gd name="T46" fmla="*/ 61 w 124"/>
                <a:gd name="T47" fmla="*/ 29 h 110"/>
                <a:gd name="T48" fmla="*/ 59 w 124"/>
                <a:gd name="T49" fmla="*/ 26 h 110"/>
                <a:gd name="T50" fmla="*/ 57 w 124"/>
                <a:gd name="T51" fmla="*/ 23 h 110"/>
                <a:gd name="T52" fmla="*/ 57 w 124"/>
                <a:gd name="T53" fmla="*/ 19 h 110"/>
                <a:gd name="T54" fmla="*/ 59 w 124"/>
                <a:gd name="T55" fmla="*/ 14 h 110"/>
                <a:gd name="T56" fmla="*/ 66 w 124"/>
                <a:gd name="T57" fmla="*/ 8 h 110"/>
                <a:gd name="T58" fmla="*/ 77 w 124"/>
                <a:gd name="T5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5 w 109"/>
                <a:gd name="T3" fmla="*/ 1 h 156"/>
                <a:gd name="T4" fmla="*/ 18 w 109"/>
                <a:gd name="T5" fmla="*/ 5 h 156"/>
                <a:gd name="T6" fmla="*/ 37 w 109"/>
                <a:gd name="T7" fmla="*/ 12 h 156"/>
                <a:gd name="T8" fmla="*/ 58 w 109"/>
                <a:gd name="T9" fmla="*/ 24 h 156"/>
                <a:gd name="T10" fmla="*/ 78 w 109"/>
                <a:gd name="T11" fmla="*/ 44 h 156"/>
                <a:gd name="T12" fmla="*/ 96 w 109"/>
                <a:gd name="T13" fmla="*/ 71 h 156"/>
                <a:gd name="T14" fmla="*/ 107 w 109"/>
                <a:gd name="T15" fmla="*/ 108 h 156"/>
                <a:gd name="T16" fmla="*/ 109 w 109"/>
                <a:gd name="T17" fmla="*/ 156 h 156"/>
                <a:gd name="T18" fmla="*/ 105 w 109"/>
                <a:gd name="T19" fmla="*/ 156 h 156"/>
                <a:gd name="T20" fmla="*/ 99 w 109"/>
                <a:gd name="T21" fmla="*/ 156 h 156"/>
                <a:gd name="T22" fmla="*/ 93 w 109"/>
                <a:gd name="T23" fmla="*/ 156 h 156"/>
                <a:gd name="T24" fmla="*/ 87 w 109"/>
                <a:gd name="T25" fmla="*/ 154 h 156"/>
                <a:gd name="T26" fmla="*/ 81 w 109"/>
                <a:gd name="T27" fmla="*/ 153 h 156"/>
                <a:gd name="T28" fmla="*/ 74 w 109"/>
                <a:gd name="T29" fmla="*/ 150 h 156"/>
                <a:gd name="T30" fmla="*/ 66 w 109"/>
                <a:gd name="T31" fmla="*/ 145 h 156"/>
                <a:gd name="T32" fmla="*/ 58 w 109"/>
                <a:gd name="T33" fmla="*/ 139 h 156"/>
                <a:gd name="T34" fmla="*/ 53 w 109"/>
                <a:gd name="T35" fmla="*/ 126 h 156"/>
                <a:gd name="T36" fmla="*/ 53 w 109"/>
                <a:gd name="T37" fmla="*/ 111 h 156"/>
                <a:gd name="T38" fmla="*/ 56 w 109"/>
                <a:gd name="T39" fmla="*/ 96 h 156"/>
                <a:gd name="T40" fmla="*/ 59 w 109"/>
                <a:gd name="T41" fmla="*/ 80 h 156"/>
                <a:gd name="T42" fmla="*/ 56 w 109"/>
                <a:gd name="T43" fmla="*/ 62 h 156"/>
                <a:gd name="T44" fmla="*/ 48 w 109"/>
                <a:gd name="T45" fmla="*/ 43 h 156"/>
                <a:gd name="T46" fmla="*/ 31 w 109"/>
                <a:gd name="T47" fmla="*/ 23 h 156"/>
                <a:gd name="T48" fmla="*/ 0 w 109"/>
                <a:gd name="T4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31 w 46"/>
                <a:gd name="T1" fmla="*/ 0 h 94"/>
                <a:gd name="T2" fmla="*/ 20 w 46"/>
                <a:gd name="T3" fmla="*/ 38 h 94"/>
                <a:gd name="T4" fmla="*/ 15 w 46"/>
                <a:gd name="T5" fmla="*/ 62 h 94"/>
                <a:gd name="T6" fmla="*/ 11 w 46"/>
                <a:gd name="T7" fmla="*/ 79 h 94"/>
                <a:gd name="T8" fmla="*/ 0 w 46"/>
                <a:gd name="T9" fmla="*/ 94 h 94"/>
                <a:gd name="T10" fmla="*/ 12 w 46"/>
                <a:gd name="T11" fmla="*/ 88 h 94"/>
                <a:gd name="T12" fmla="*/ 23 w 46"/>
                <a:gd name="T13" fmla="*/ 80 h 94"/>
                <a:gd name="T14" fmla="*/ 32 w 46"/>
                <a:gd name="T15" fmla="*/ 69 h 94"/>
                <a:gd name="T16" fmla="*/ 40 w 46"/>
                <a:gd name="T17" fmla="*/ 57 h 94"/>
                <a:gd name="T18" fmla="*/ 45 w 46"/>
                <a:gd name="T19" fmla="*/ 44 h 94"/>
                <a:gd name="T20" fmla="*/ 46 w 46"/>
                <a:gd name="T21" fmla="*/ 30 h 94"/>
                <a:gd name="T22" fmla="*/ 42 w 46"/>
                <a:gd name="T23" fmla="*/ 15 h 94"/>
                <a:gd name="T24" fmla="*/ 31 w 46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7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6 w 54"/>
                <a:gd name="T5" fmla="*/ 3 h 40"/>
                <a:gd name="T6" fmla="*/ 13 w 54"/>
                <a:gd name="T7" fmla="*/ 8 h 40"/>
                <a:gd name="T8" fmla="*/ 21 w 54"/>
                <a:gd name="T9" fmla="*/ 12 h 40"/>
                <a:gd name="T10" fmla="*/ 29 w 54"/>
                <a:gd name="T11" fmla="*/ 15 h 40"/>
                <a:gd name="T12" fmla="*/ 38 w 54"/>
                <a:gd name="T13" fmla="*/ 17 h 40"/>
                <a:gd name="T14" fmla="*/ 46 w 54"/>
                <a:gd name="T15" fmla="*/ 18 h 40"/>
                <a:gd name="T16" fmla="*/ 54 w 54"/>
                <a:gd name="T17" fmla="*/ 16 h 40"/>
                <a:gd name="T18" fmla="*/ 53 w 54"/>
                <a:gd name="T19" fmla="*/ 25 h 40"/>
                <a:gd name="T20" fmla="*/ 50 w 54"/>
                <a:gd name="T21" fmla="*/ 33 h 40"/>
                <a:gd name="T22" fmla="*/ 44 w 54"/>
                <a:gd name="T23" fmla="*/ 38 h 40"/>
                <a:gd name="T24" fmla="*/ 37 w 54"/>
                <a:gd name="T25" fmla="*/ 40 h 40"/>
                <a:gd name="T26" fmla="*/ 28 w 54"/>
                <a:gd name="T27" fmla="*/ 39 h 40"/>
                <a:gd name="T28" fmla="*/ 19 w 54"/>
                <a:gd name="T29" fmla="*/ 32 h 40"/>
                <a:gd name="T30" fmla="*/ 10 w 54"/>
                <a:gd name="T31" fmla="*/ 20 h 40"/>
                <a:gd name="T32" fmla="*/ 0 w 54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7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7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16 w 596"/>
                <a:gd name="T1" fmla="*/ 370 h 666"/>
                <a:gd name="T2" fmla="*/ 6 w 596"/>
                <a:gd name="T3" fmla="*/ 341 h 666"/>
                <a:gd name="T4" fmla="*/ 0 w 596"/>
                <a:gd name="T5" fmla="*/ 289 h 666"/>
                <a:gd name="T6" fmla="*/ 4 w 596"/>
                <a:gd name="T7" fmla="*/ 222 h 666"/>
                <a:gd name="T8" fmla="*/ 25 w 596"/>
                <a:gd name="T9" fmla="*/ 151 h 666"/>
                <a:gd name="T10" fmla="*/ 69 w 596"/>
                <a:gd name="T11" fmla="*/ 84 h 666"/>
                <a:gd name="T12" fmla="*/ 142 w 596"/>
                <a:gd name="T13" fmla="*/ 31 h 666"/>
                <a:gd name="T14" fmla="*/ 247 w 596"/>
                <a:gd name="T15" fmla="*/ 2 h 666"/>
                <a:gd name="T16" fmla="*/ 380 w 596"/>
                <a:gd name="T17" fmla="*/ 9 h 666"/>
                <a:gd name="T18" fmla="*/ 484 w 596"/>
                <a:gd name="T19" fmla="*/ 68 h 666"/>
                <a:gd name="T20" fmla="*/ 554 w 596"/>
                <a:gd name="T21" fmla="*/ 165 h 666"/>
                <a:gd name="T22" fmla="*/ 591 w 596"/>
                <a:gd name="T23" fmla="*/ 284 h 666"/>
                <a:gd name="T24" fmla="*/ 595 w 596"/>
                <a:gd name="T25" fmla="*/ 409 h 666"/>
                <a:gd name="T26" fmla="*/ 566 w 596"/>
                <a:gd name="T27" fmla="*/ 525 h 666"/>
                <a:gd name="T28" fmla="*/ 507 w 596"/>
                <a:gd name="T29" fmla="*/ 615 h 666"/>
                <a:gd name="T30" fmla="*/ 417 w 596"/>
                <a:gd name="T31" fmla="*/ 663 h 666"/>
                <a:gd name="T32" fmla="*/ 389 w 596"/>
                <a:gd name="T33" fmla="*/ 659 h 666"/>
                <a:gd name="T34" fmla="*/ 441 w 596"/>
                <a:gd name="T35" fmla="*/ 617 h 666"/>
                <a:gd name="T36" fmla="*/ 482 w 596"/>
                <a:gd name="T37" fmla="*/ 544 h 666"/>
                <a:gd name="T38" fmla="*/ 509 w 596"/>
                <a:gd name="T39" fmla="*/ 454 h 666"/>
                <a:gd name="T40" fmla="*/ 520 w 596"/>
                <a:gd name="T41" fmla="*/ 355 h 666"/>
                <a:gd name="T42" fmla="*/ 514 w 596"/>
                <a:gd name="T43" fmla="*/ 258 h 666"/>
                <a:gd name="T44" fmla="*/ 485 w 596"/>
                <a:gd name="T45" fmla="*/ 174 h 666"/>
                <a:gd name="T46" fmla="*/ 433 w 596"/>
                <a:gd name="T47" fmla="*/ 112 h 666"/>
                <a:gd name="T48" fmla="*/ 341 w 596"/>
                <a:gd name="T49" fmla="*/ 75 h 666"/>
                <a:gd name="T50" fmla="*/ 246 w 596"/>
                <a:gd name="T51" fmla="*/ 61 h 666"/>
                <a:gd name="T52" fmla="*/ 174 w 596"/>
                <a:gd name="T53" fmla="*/ 71 h 666"/>
                <a:gd name="T54" fmla="*/ 121 w 596"/>
                <a:gd name="T55" fmla="*/ 101 h 666"/>
                <a:gd name="T56" fmla="*/ 84 w 596"/>
                <a:gd name="T57" fmla="*/ 149 h 666"/>
                <a:gd name="T58" fmla="*/ 57 w 596"/>
                <a:gd name="T59" fmla="*/ 206 h 666"/>
                <a:gd name="T60" fmla="*/ 40 w 596"/>
                <a:gd name="T61" fmla="*/ 272 h 666"/>
                <a:gd name="T62" fmla="*/ 28 w 596"/>
                <a:gd name="T63" fmla="*/ 339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2573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2574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2575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22576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22577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355C577-85D5-489D-B7B2-840CFACCBDB0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5105429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88224" y="4941168"/>
            <a:ext cx="2160240" cy="8617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Выполнил: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воспитатель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Дубровская Е.Н.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476672"/>
            <a:ext cx="8352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Презентация к родительскому собранию на тему: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Театрализованная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детском саду и дома»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47864" y="6093296"/>
            <a:ext cx="2160240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Нижний Новгород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2022 год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103188"/>
            <a:ext cx="8243887" cy="877887"/>
          </a:xfrm>
        </p:spPr>
        <p:txBody>
          <a:bodyPr/>
          <a:lstStyle/>
          <a:p>
            <a:r>
              <a:rPr lang="ru-RU" sz="2800" b="1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Театр - </a:t>
            </a:r>
            <a:r>
              <a:rPr lang="ru-RU" sz="2800" b="1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топотушки</a:t>
            </a:r>
            <a:endParaRPr lang="ru-RU" sz="2800" b="1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442913" y="1268760"/>
            <a:ext cx="4896544" cy="183570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2000" kern="1200" dirty="0">
                <a:latin typeface="Times New Roman" pitchFamily="18" charset="0"/>
                <a:cs typeface="Times New Roman" pitchFamily="18" charset="0"/>
              </a:rPr>
              <a:t>Помогает расширять словарный запас, подключая слуховое и тактильное </a:t>
            </a:r>
            <a:r>
              <a:rPr lang="ru-RU" sz="2000" kern="1200" dirty="0" smtClean="0">
                <a:latin typeface="Times New Roman" pitchFamily="18" charset="0"/>
                <a:cs typeface="Times New Roman" pitchFamily="18" charset="0"/>
              </a:rPr>
              <a:t>восприятие.</a:t>
            </a:r>
            <a:endParaRPr lang="ru-RU" sz="2000" kern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kern="1200" dirty="0">
                <a:latin typeface="Times New Roman" pitchFamily="18" charset="0"/>
                <a:cs typeface="Times New Roman" pitchFamily="18" charset="0"/>
              </a:rPr>
              <a:t>Знакомит с народным </a:t>
            </a:r>
            <a:r>
              <a:rPr lang="ru-RU" sz="2000" kern="1200" dirty="0" smtClean="0">
                <a:latin typeface="Times New Roman" pitchFamily="18" charset="0"/>
                <a:cs typeface="Times New Roman" pitchFamily="18" charset="0"/>
              </a:rPr>
              <a:t>творчеством.</a:t>
            </a:r>
            <a:endParaRPr lang="ru-RU" sz="2000" kern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kern="1200" dirty="0">
                <a:latin typeface="Times New Roman" pitchFamily="18" charset="0"/>
                <a:cs typeface="Times New Roman" pitchFamily="18" charset="0"/>
              </a:rPr>
              <a:t>Обучает навыкам общения, игры, счета.</a:t>
            </a:r>
          </a:p>
        </p:txBody>
      </p:sp>
      <p:pic>
        <p:nvPicPr>
          <p:cNvPr id="7" name="Содержимое 6" descr="1784794_html_m1950183c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718248" y="3104463"/>
            <a:ext cx="4968552" cy="368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9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98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98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88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103188"/>
            <a:ext cx="8243887" cy="968358"/>
          </a:xfrm>
        </p:spPr>
        <p:txBody>
          <a:bodyPr/>
          <a:lstStyle/>
          <a:p>
            <a:r>
              <a:rPr lang="ru-RU" sz="28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Театр кукол </a:t>
            </a:r>
            <a:r>
              <a:rPr lang="ru-RU" sz="2800" b="1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Би-ба-бо</a:t>
            </a:r>
            <a:endParaRPr lang="ru-RU" sz="2800" b="1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899592" y="1340768"/>
            <a:ext cx="7560840" cy="136815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2000" kern="1200" dirty="0" smtClean="0">
                <a:latin typeface="Times New Roman" pitchFamily="18" charset="0"/>
                <a:cs typeface="Times New Roman" pitchFamily="18" charset="0"/>
              </a:rPr>
              <a:t>Посредством </a:t>
            </a:r>
            <a:r>
              <a:rPr lang="ru-RU" sz="2000" kern="1200" dirty="0">
                <a:latin typeface="Times New Roman" pitchFamily="18" charset="0"/>
                <a:cs typeface="Times New Roman" pitchFamily="18" charset="0"/>
              </a:rPr>
              <a:t>куклы, одетой на руку, дети говорят о своих переживаниях, тревогах и радостях, поскольку полностью отождествляют себя( свою руку) с куклой.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78142"/>
            <a:ext cx="4968552" cy="3726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08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08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  <p:bldP spid="46084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297148"/>
            <a:ext cx="4176464" cy="197972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2000" kern="12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000" kern="1200" dirty="0">
                <a:latin typeface="Times New Roman" pitchFamily="18" charset="0"/>
                <a:cs typeface="Times New Roman" pitchFamily="18" charset="0"/>
              </a:rPr>
              <a:t>игре в </a:t>
            </a:r>
            <a:r>
              <a:rPr lang="ru-RU" sz="2000" kern="1200" dirty="0" smtClean="0">
                <a:latin typeface="Times New Roman" pitchFamily="18" charset="0"/>
                <a:cs typeface="Times New Roman" pitchFamily="18" charset="0"/>
              </a:rPr>
              <a:t>кукольный театр</a:t>
            </a:r>
            <a:r>
              <a:rPr lang="ru-RU" sz="2000" kern="1200" dirty="0"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000" kern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kern="1200" dirty="0">
                <a:latin typeface="Times New Roman" pitchFamily="18" charset="0"/>
                <a:cs typeface="Times New Roman" pitchFamily="18" charset="0"/>
              </a:rPr>
              <a:t>используя куклы Би-ба-</a:t>
            </a:r>
            <a:r>
              <a:rPr lang="ru-RU" sz="2000" kern="1200" dirty="0" err="1"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sz="2000" kern="1200" dirty="0">
                <a:latin typeface="Times New Roman" pitchFamily="18" charset="0"/>
                <a:cs typeface="Times New Roman" pitchFamily="18" charset="0"/>
              </a:rPr>
              <a:t>, невозможно играть </a:t>
            </a:r>
            <a:r>
              <a:rPr lang="ru-RU" sz="2000" kern="1200" dirty="0" smtClean="0">
                <a:latin typeface="Times New Roman" pitchFamily="18" charset="0"/>
                <a:cs typeface="Times New Roman" pitchFamily="18" charset="0"/>
              </a:rPr>
              <a:t>молча! Поэтому </a:t>
            </a:r>
            <a:r>
              <a:rPr lang="ru-RU" sz="2000" kern="1200" dirty="0">
                <a:latin typeface="Times New Roman" pitchFamily="18" charset="0"/>
                <a:cs typeface="Times New Roman" pitchFamily="18" charset="0"/>
              </a:rPr>
              <a:t>именно эти куклы часто используют в своей работе логопеды, психологи и педагоги!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9256"/>
            <a:ext cx="3402378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5" y="2564904"/>
            <a:ext cx="3639676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3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83568" y="1268760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Театрализованная </a:t>
            </a:r>
            <a:r>
              <a:rPr lang="ru-RU" sz="20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деятельность является разновидностью игры. </a:t>
            </a:r>
            <a:endParaRPr lang="ru-RU" sz="2000" dirty="0" smtClean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театрализованные игры нужно играть не только в детском </a:t>
            </a:r>
            <a:r>
              <a:rPr lang="ru-RU" sz="20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саду, </a:t>
            </a:r>
            <a:r>
              <a:rPr lang="ru-RU" sz="20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но и дома</a:t>
            </a:r>
            <a:r>
              <a:rPr lang="ru-RU" sz="20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43608" y="4118283"/>
            <a:ext cx="8028384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Настольный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кукольный театр (театр на плоской картинке, на кружках, магнитный настольный, конусный, театр игрушки (готовая,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самодельная)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уклы </a:t>
            </a:r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(марионетки, конусный театр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81844" y="3411147"/>
            <a:ext cx="8190148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Театр на руке (пальчиковый, картинки на руке, перчаточный,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теней)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Напольный театр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4256" y="2704011"/>
            <a:ext cx="8367736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Театр живой куклы  и театр актера(театр с " живой куклой", ростовые, люди-куклы, театр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масок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3" y="523579"/>
            <a:ext cx="8607454" cy="661516"/>
          </a:xfrm>
        </p:spPr>
        <p:txBody>
          <a:bodyPr/>
          <a:lstStyle/>
          <a:p>
            <a:r>
              <a:rPr lang="ru-RU" sz="28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Театрализованная </a:t>
            </a:r>
            <a:r>
              <a:rPr lang="ru-RU" sz="2800" b="1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деятельность - это</a:t>
            </a:r>
            <a:r>
              <a:rPr lang="ru-RU" sz="28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…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196752"/>
            <a:ext cx="8686800" cy="5097476"/>
          </a:xfrm>
        </p:spPr>
        <p:txBody>
          <a:bodyPr/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ru-RU" sz="4400" b="1" dirty="0">
                <a:solidFill>
                  <a:srgbClr val="0000CC"/>
                </a:solidFill>
                <a:latin typeface="Georgia" pitchFamily="18" charset="0"/>
              </a:rPr>
              <a:t>   </a:t>
            </a:r>
            <a:r>
              <a:rPr lang="ru-RU" sz="4400" b="1" dirty="0" smtClean="0">
                <a:solidFill>
                  <a:srgbClr val="0000CC"/>
                </a:solidFill>
                <a:latin typeface="Georgia" pitchFamily="18" charset="0"/>
              </a:rPr>
              <a:t>                                         </a:t>
            </a:r>
            <a:r>
              <a:rPr lang="ru-RU" sz="2000" kern="12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2000" kern="12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не просто игра!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2000" kern="12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kern="12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  	Это </a:t>
            </a:r>
            <a:r>
              <a:rPr lang="ru-RU" sz="2000" kern="12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прекрасное средство для интенсивного развития речи детей, обогащения словаря, развития мышления, воображения, творческих способностей.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5016557" cy="3762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6651"/>
            <a:ext cx="2709301" cy="3612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20120"/>
            <a:ext cx="3096344" cy="2322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6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2780928"/>
            <a:ext cx="63367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spc="-5" dirty="0">
                <a:solidFill>
                  <a:srgbClr val="002060"/>
                </a:solidFill>
                <a:latin typeface="Times New Roman"/>
                <a:cs typeface="Times New Roman"/>
              </a:rPr>
              <a:t>МБДОУ «Детский сад № 100»</a:t>
            </a:r>
            <a:r>
              <a:rPr lang="ru-RU" sz="2400" b="1" spc="-5" dirty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400" b="1" spc="-5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400" b="1" spc="-5" dirty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400" b="1" spc="-5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400" b="1" spc="-20" dirty="0">
                <a:solidFill>
                  <a:srgbClr val="002060"/>
                </a:solidFill>
                <a:latin typeface="Times New Roman"/>
                <a:cs typeface="Times New Roman"/>
              </a:rPr>
              <a:t>Адрес: г. Нижний Новгород,</a:t>
            </a:r>
            <a:br>
              <a:rPr lang="ru-RU" sz="2400" b="1" spc="-20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400" b="1" spc="-20" dirty="0">
                <a:solidFill>
                  <a:srgbClr val="002060"/>
                </a:solidFill>
                <a:latin typeface="Times New Roman"/>
                <a:cs typeface="Times New Roman"/>
              </a:rPr>
              <a:t> ул. </a:t>
            </a:r>
            <a:r>
              <a:rPr lang="ru-RU" sz="2400" b="1" spc="-20" dirty="0" err="1">
                <a:solidFill>
                  <a:srgbClr val="002060"/>
                </a:solidFill>
                <a:latin typeface="Times New Roman"/>
                <a:cs typeface="Times New Roman"/>
              </a:rPr>
              <a:t>Бурнаковская</a:t>
            </a:r>
            <a:r>
              <a:rPr lang="ru-RU" sz="2400" b="1" spc="-20" dirty="0">
                <a:solidFill>
                  <a:srgbClr val="002060"/>
                </a:solidFill>
                <a:latin typeface="Times New Roman"/>
                <a:cs typeface="Times New Roman"/>
              </a:rPr>
              <a:t>, д. 85</a:t>
            </a:r>
            <a:br>
              <a:rPr lang="ru-RU" sz="2400" b="1" spc="-20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400" b="1" spc="-20" dirty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400" b="1" spc="-20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400" b="1" spc="-20" dirty="0">
                <a:solidFill>
                  <a:srgbClr val="002060"/>
                </a:solidFill>
                <a:latin typeface="Times New Roman"/>
                <a:cs typeface="Times New Roman"/>
              </a:rPr>
              <a:t>Телефон: </a:t>
            </a:r>
            <a:r>
              <a:rPr lang="ru-RU" sz="2400" b="1" spc="-20" dirty="0" smtClean="0">
                <a:solidFill>
                  <a:srgbClr val="002060"/>
                </a:solidFill>
                <a:latin typeface="Times New Roman"/>
                <a:cs typeface="Times New Roman"/>
              </a:rPr>
              <a:t>4378380</a:t>
            </a:r>
            <a:r>
              <a:rPr lang="ru-RU" sz="2400" b="1" spc="-20" dirty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400" b="1" spc="-20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400" b="1" spc="-20" dirty="0">
                <a:solidFill>
                  <a:srgbClr val="002060"/>
                </a:solidFill>
                <a:latin typeface="Times New Roman"/>
                <a:cs typeface="Times New Roman"/>
              </a:rPr>
              <a:t>Электронная почта: </a:t>
            </a:r>
            <a:r>
              <a:rPr lang="en-US" sz="2400" b="1" spc="-20" dirty="0" smtClean="0">
                <a:solidFill>
                  <a:srgbClr val="002060"/>
                </a:solidFill>
                <a:latin typeface="Times New Roman"/>
                <a:cs typeface="Times New Roman"/>
              </a:rPr>
              <a:t>dou.100@yandex.ru</a:t>
            </a:r>
            <a:r>
              <a:rPr lang="ru-RU" sz="2400" b="1" spc="-20" dirty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400" b="1" spc="-20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400" b="1" spc="-20" dirty="0">
                <a:solidFill>
                  <a:srgbClr val="002060"/>
                </a:solidFill>
                <a:latin typeface="Times New Roman"/>
                <a:cs typeface="Times New Roman"/>
              </a:rPr>
              <a:t>Официальный сайт: </a:t>
            </a:r>
            <a:r>
              <a:rPr lang="en-US" sz="2400" b="1" spc="-20" dirty="0">
                <a:solidFill>
                  <a:srgbClr val="002060"/>
                </a:solidFill>
                <a:latin typeface="Times New Roman"/>
                <a:cs typeface="Times New Roman"/>
              </a:rPr>
              <a:t>https://dou100.ru/</a:t>
            </a:r>
            <a:endParaRPr lang="ru-RU" sz="2400" b="1" spc="-2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16" y="404664"/>
            <a:ext cx="180020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82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427984" y="332656"/>
            <a:ext cx="4537324" cy="5760640"/>
          </a:xfrm>
          <a:prstGeom prst="rect">
            <a:avLst/>
          </a:prstGeom>
          <a:ln/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Театрализованная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деятельность - самый распространённый вид детского творчества.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Tx/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формирует опыт социальных навыков поведения благодаря тому, что каждое литературное произведение или сказка для детей дошкольного возраста всегда имеют нравственную направленность (дружба, доброта, честность, смелость и др.).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Tx/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Благодаря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сказке ребёнок познаёт мир не только умом, но и сердцем. И не только познаёт, но и выражает своё собственное отношение к добру и злу. Любимые герои становятся образцами для подражания. </a:t>
            </a:r>
            <a:endParaRPr lang="ru-RU" sz="2000" dirty="0">
              <a:latin typeface="Georg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0648"/>
            <a:ext cx="4320480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3" y="142852"/>
            <a:ext cx="8858313" cy="693860"/>
          </a:xfrm>
        </p:spPr>
        <p:txBody>
          <a:bodyPr/>
          <a:lstStyle/>
          <a:p>
            <a:r>
              <a:rPr lang="ru-RU" sz="28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На что направлена театрализованная деятельность?</a:t>
            </a:r>
            <a:endParaRPr lang="ru-RU" sz="2800" b="1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12875"/>
            <a:ext cx="8713788" cy="5230835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развитие у ее участников ощущений, чувств, эмоций;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развитие мышления, воображения, внимания, памяти;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развитие фантазии;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формирование волевых качеств;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развитие многих навыков и умений(речевых, коммуникативных, организаторских, двигательных и т.д.)</a:t>
            </a:r>
          </a:p>
          <a:p>
            <a:endParaRPr lang="ru-RU" b="1" dirty="0">
              <a:solidFill>
                <a:srgbClr val="0000CC"/>
              </a:solidFill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3728" y="332657"/>
            <a:ext cx="6840760" cy="25545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Театрализация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вид деятельности, доступный всем и оказывает благоприятное воздействие на творческое формирование ребенка, общительность,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закрепощенность,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позволяет освободить ребенка от ненужных стеснений и комплексов 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Слушая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исполняя с ребятами детские оперы и мюзиклы, педагог создает идеальные условия для творческого развития личности.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501008"/>
            <a:ext cx="6840760" cy="1938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Создавая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образ ребенок использует знания, полученные им в процессе познания окружающего мира, пытается передать эмоции, возникающие у него при восприятии.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Умение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войти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образ» предполагает умение находить пластические движения, а голосовые имитации для более точной его передачи.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103188"/>
            <a:ext cx="8243887" cy="805532"/>
          </a:xfrm>
        </p:spPr>
        <p:txBody>
          <a:bodyPr/>
          <a:lstStyle/>
          <a:p>
            <a:r>
              <a:rPr lang="ru-RU" sz="28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Различные </a:t>
            </a:r>
            <a:r>
              <a:rPr lang="ru-RU" sz="28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виды театра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340768"/>
            <a:ext cx="4896544" cy="521497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buFontTx/>
              <a:buNone/>
            </a:pPr>
            <a:r>
              <a:rPr lang="ru-RU" sz="28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Пальчиковый   </a:t>
            </a:r>
            <a:r>
              <a:rPr lang="ru-RU" sz="28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театр</a:t>
            </a:r>
            <a:endParaRPr lang="ru-RU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kern="1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	с</a:t>
            </a:r>
            <a:r>
              <a:rPr lang="ru-RU" sz="2000" kern="1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пособствует </a:t>
            </a:r>
            <a:r>
              <a:rPr lang="ru-RU" sz="2000" kern="12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развитию речи, </a:t>
            </a:r>
            <a:r>
              <a:rPr lang="ru-RU" sz="2000" kern="1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внимания, памяти</a:t>
            </a:r>
            <a:r>
              <a:rPr lang="ru-RU" sz="2000" kern="12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kern="12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kern="1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формирует </a:t>
            </a:r>
            <a:r>
              <a:rPr lang="ru-RU" sz="2000" kern="12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пространственные представления;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kern="12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kern="1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развивает </a:t>
            </a:r>
            <a:r>
              <a:rPr lang="ru-RU" sz="2000" kern="12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ловкость, точность, выразительность, координацию </a:t>
            </a:r>
            <a:r>
              <a:rPr lang="ru-RU" sz="2000" kern="1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движений;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kern="12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kern="1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повышает </a:t>
            </a:r>
            <a:r>
              <a:rPr lang="ru-RU" sz="2000" kern="12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работоспособность, тонус коры головного мозга.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00808"/>
            <a:ext cx="3218910" cy="4291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60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0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60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4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2" name="Rectangle 14"/>
          <p:cNvSpPr>
            <a:spLocks noGrp="1" noChangeArrowheads="1"/>
          </p:cNvSpPr>
          <p:nvPr>
            <p:ph type="body" sz="half" idx="1"/>
          </p:nvPr>
        </p:nvSpPr>
        <p:spPr>
          <a:xfrm>
            <a:off x="1115616" y="260648"/>
            <a:ext cx="6840760" cy="129614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just">
              <a:buFontTx/>
              <a:buNone/>
            </a:pPr>
            <a:r>
              <a:rPr lang="ru-RU" sz="2800" b="1" dirty="0"/>
              <a:t>   </a:t>
            </a:r>
            <a:r>
              <a:rPr lang="ru-RU" sz="2800" b="1" dirty="0" smtClean="0"/>
              <a:t>	</a:t>
            </a:r>
            <a:r>
              <a:rPr lang="ru-RU" sz="2000" kern="1200" dirty="0" smtClean="0">
                <a:latin typeface="Times New Roman" pitchFamily="18" charset="0"/>
                <a:cs typeface="Times New Roman" pitchFamily="18" charset="0"/>
              </a:rPr>
              <a:t>Стимулирование </a:t>
            </a:r>
            <a:r>
              <a:rPr lang="ru-RU" sz="2000" kern="1200" dirty="0">
                <a:latin typeface="Times New Roman" pitchFamily="18" charset="0"/>
                <a:cs typeface="Times New Roman" pitchFamily="18" charset="0"/>
              </a:rPr>
              <a:t>кончиков </a:t>
            </a:r>
            <a:r>
              <a:rPr lang="ru-RU" sz="2000" kern="1200" dirty="0">
                <a:latin typeface="Times New Roman" pitchFamily="18" charset="0"/>
                <a:cs typeface="Times New Roman" pitchFamily="18" charset="0"/>
              </a:rPr>
              <a:t>пальцев, движение кистями рук, игра с пальцами ускоряют процесс речевого и умственного </a:t>
            </a:r>
            <a:r>
              <a:rPr lang="ru-RU" sz="2000" kern="1200" dirty="0" smtClean="0">
                <a:latin typeface="Times New Roman" pitchFamily="18" charset="0"/>
                <a:cs typeface="Times New Roman" pitchFamily="18" charset="0"/>
              </a:rPr>
              <a:t>развития.</a:t>
            </a:r>
            <a:endParaRPr lang="ru-RU" sz="2000" kern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32856"/>
            <a:ext cx="5760640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6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66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2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-190479"/>
            <a:ext cx="8243887" cy="968358"/>
          </a:xfrm>
        </p:spPr>
        <p:txBody>
          <a:bodyPr/>
          <a:lstStyle/>
          <a:p>
            <a:r>
              <a:rPr lang="ru-RU" sz="28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Вязаный театр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716016" y="1052736"/>
            <a:ext cx="4056450" cy="144016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2000" kern="1200" dirty="0" smtClean="0">
                <a:latin typeface="Times New Roman" pitchFamily="18" charset="0"/>
                <a:cs typeface="Times New Roman" pitchFamily="18" charset="0"/>
              </a:rPr>
              <a:t>Развивает </a:t>
            </a:r>
            <a:r>
              <a:rPr lang="ru-RU" sz="2000" kern="1200" dirty="0" err="1" smtClean="0">
                <a:latin typeface="Times New Roman" pitchFamily="18" charset="0"/>
                <a:cs typeface="Times New Roman" pitchFamily="18" charset="0"/>
              </a:rPr>
              <a:t>моторно</a:t>
            </a:r>
            <a:r>
              <a:rPr lang="ru-RU" sz="2000" kern="1200" dirty="0" smtClean="0">
                <a:latin typeface="Times New Roman" pitchFamily="18" charset="0"/>
                <a:cs typeface="Times New Roman" pitchFamily="18" charset="0"/>
              </a:rPr>
              <a:t> - двигательную</a:t>
            </a:r>
            <a:r>
              <a:rPr lang="ru-RU" sz="2000" kern="1200" dirty="0">
                <a:latin typeface="Times New Roman" pitchFamily="18" charset="0"/>
                <a:cs typeface="Times New Roman" pitchFamily="18" charset="0"/>
              </a:rPr>
              <a:t>, зрительную, слуховую </a:t>
            </a:r>
            <a:r>
              <a:rPr lang="ru-RU" sz="2000" kern="1200" dirty="0" smtClean="0">
                <a:latin typeface="Times New Roman" pitchFamily="18" charset="0"/>
                <a:cs typeface="Times New Roman" pitchFamily="18" charset="0"/>
              </a:rPr>
              <a:t>координацию</a:t>
            </a:r>
            <a:endParaRPr lang="ru-RU" sz="20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2913" y="4365104"/>
            <a:ext cx="3874522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Формирует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творческие способности,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артистизм.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Обогащает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пассивный и активный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словарь.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3658498" cy="2743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6016" y="3478651"/>
            <a:ext cx="4128458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8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86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86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  <p:bldP spid="36868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052736"/>
            <a:ext cx="4038600" cy="237626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2000" kern="1200" dirty="0" smtClean="0">
                <a:latin typeface="Times New Roman" pitchFamily="18" charset="0"/>
                <a:cs typeface="Times New Roman" pitchFamily="18" charset="0"/>
              </a:rPr>
              <a:t>Действуя </a:t>
            </a:r>
            <a:r>
              <a:rPr lang="ru-RU" sz="2000" kern="1200" dirty="0">
                <a:latin typeface="Times New Roman" pitchFamily="18" charset="0"/>
                <a:cs typeface="Times New Roman" pitchFamily="18" charset="0"/>
              </a:rPr>
              <a:t>с различными картинками, у ребенка развивается мелкая моторика рук, что способствует более успешному и эффективному развитию речи.</a:t>
            </a:r>
          </a:p>
          <a:p>
            <a:endParaRPr lang="ru-RU" sz="2000" b="1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8" name="Содержимое 7" descr="detsad-332628-1428648868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786314" y="928670"/>
            <a:ext cx="3743856" cy="2751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dda36db5bf14.jpg"/>
          <p:cNvPicPr>
            <a:picLocks noGrp="1" noChangeAspect="1"/>
          </p:cNvPicPr>
          <p:nvPr>
            <p:ph sz="quarter" idx="3"/>
          </p:nvPr>
        </p:nvPicPr>
        <p:blipFill>
          <a:blip r:embed="rId4"/>
          <a:stretch>
            <a:fillRect/>
          </a:stretch>
        </p:blipFill>
        <p:spPr>
          <a:xfrm>
            <a:off x="4786313" y="3903662"/>
            <a:ext cx="3623439" cy="2740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8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103188"/>
            <a:ext cx="8243887" cy="877540"/>
          </a:xfrm>
        </p:spPr>
        <p:txBody>
          <a:bodyPr/>
          <a:lstStyle/>
          <a:p>
            <a:r>
              <a:rPr lang="ru-RU" sz="28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Конусный, настольный театр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1"/>
            <a:ext cx="3970784" cy="298092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2000" kern="1200" dirty="0">
                <a:latin typeface="Times New Roman" pitchFamily="18" charset="0"/>
                <a:cs typeface="Times New Roman" pitchFamily="18" charset="0"/>
              </a:rPr>
              <a:t>Помогает учить детей координировать движения рук и </a:t>
            </a:r>
            <a:r>
              <a:rPr lang="ru-RU" sz="2000" kern="1200" dirty="0" smtClean="0">
                <a:latin typeface="Times New Roman" pitchFamily="18" charset="0"/>
                <a:cs typeface="Times New Roman" pitchFamily="18" charset="0"/>
              </a:rPr>
              <a:t>глаз.</a:t>
            </a:r>
            <a:endParaRPr lang="ru-RU" sz="2000" kern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kern="1200" dirty="0">
                <a:latin typeface="Times New Roman" pitchFamily="18" charset="0"/>
                <a:cs typeface="Times New Roman" pitchFamily="18" charset="0"/>
              </a:rPr>
              <a:t>Сопровождать движения пальцев </a:t>
            </a:r>
            <a:r>
              <a:rPr lang="ru-RU" sz="2000" kern="1200" dirty="0" smtClean="0">
                <a:latin typeface="Times New Roman" pitchFamily="18" charset="0"/>
                <a:cs typeface="Times New Roman" pitchFamily="18" charset="0"/>
              </a:rPr>
              <a:t>речью.</a:t>
            </a:r>
            <a:endParaRPr lang="ru-RU" sz="2000" kern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kern="1200" dirty="0" smtClean="0">
                <a:latin typeface="Times New Roman" pitchFamily="18" charset="0"/>
                <a:cs typeface="Times New Roman" pitchFamily="18" charset="0"/>
              </a:rPr>
              <a:t>Побуждает </a:t>
            </a:r>
            <a:r>
              <a:rPr lang="ru-RU" sz="2000" kern="1200" dirty="0">
                <a:latin typeface="Times New Roman" pitchFamily="18" charset="0"/>
                <a:cs typeface="Times New Roman" pitchFamily="18" charset="0"/>
              </a:rPr>
              <a:t>выражать свои эмоции посредством мимики и речи.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37" y="2132856"/>
            <a:ext cx="3672408" cy="3574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9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9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9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18" grpId="0" build="p" animBg="1"/>
    </p:bldLst>
  </p:timing>
</p:sld>
</file>

<file path=ppt/theme/theme1.xml><?xml version="1.0" encoding="utf-8"?>
<a:theme xmlns:a="http://schemas.openxmlformats.org/drawingml/2006/main" name="Шары">
  <a:themeElements>
    <a:clrScheme name="Шары 7">
      <a:dk1>
        <a:srgbClr val="000066"/>
      </a:dk1>
      <a:lt1>
        <a:srgbClr val="E1F4FF"/>
      </a:lt1>
      <a:dk2>
        <a:srgbClr val="000066"/>
      </a:dk2>
      <a:lt2>
        <a:srgbClr val="CCCCFF"/>
      </a:lt2>
      <a:accent1>
        <a:srgbClr val="9999FF"/>
      </a:accent1>
      <a:accent2>
        <a:srgbClr val="33CCCC"/>
      </a:accent2>
      <a:accent3>
        <a:srgbClr val="EEF8FF"/>
      </a:accent3>
      <a:accent4>
        <a:srgbClr val="000056"/>
      </a:accent4>
      <a:accent5>
        <a:srgbClr val="CACAFF"/>
      </a:accent5>
      <a:accent6>
        <a:srgbClr val="2DB9B9"/>
      </a:accent6>
      <a:hlink>
        <a:srgbClr val="66FFFF"/>
      </a:hlink>
      <a:folHlink>
        <a:srgbClr val="660066"/>
      </a:folHlink>
    </a:clrScheme>
    <a:fontScheme name="Шары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ры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Balloons</Template>
  <TotalTime>600</TotalTime>
  <Words>330</Words>
  <Application>Microsoft Office PowerPoint</Application>
  <PresentationFormat>Экран (4:3)</PresentationFormat>
  <Paragraphs>57</Paragraphs>
  <Slides>16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Calibri</vt:lpstr>
      <vt:lpstr>Georgia</vt:lpstr>
      <vt:lpstr>Times New Roman</vt:lpstr>
      <vt:lpstr>Verdana</vt:lpstr>
      <vt:lpstr>Wingdings</vt:lpstr>
      <vt:lpstr>Шары</vt:lpstr>
      <vt:lpstr>Презентация PowerPoint</vt:lpstr>
      <vt:lpstr>Презентация PowerPoint</vt:lpstr>
      <vt:lpstr>На что направлена театрализованная деятельность?</vt:lpstr>
      <vt:lpstr>Презентация PowerPoint</vt:lpstr>
      <vt:lpstr>Различные виды театра</vt:lpstr>
      <vt:lpstr>Презентация PowerPoint</vt:lpstr>
      <vt:lpstr>Вязаный театр</vt:lpstr>
      <vt:lpstr>Презентация PowerPoint</vt:lpstr>
      <vt:lpstr>Конусный, настольный театр</vt:lpstr>
      <vt:lpstr>Театр - топотушки</vt:lpstr>
      <vt:lpstr>Театр кукол Би-ба-бо</vt:lpstr>
      <vt:lpstr>Презентация PowerPoint</vt:lpstr>
      <vt:lpstr>Презентация PowerPoint</vt:lpstr>
      <vt:lpstr>Театрализованная деятельность - это…</vt:lpstr>
      <vt:lpstr>Презентация PowerPoint</vt:lpstr>
      <vt:lpstr>Презентация PowerPoint</vt:lpstr>
    </vt:vector>
  </TitlesOfParts>
  <Company>MoBIL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Театрализованная деятельность в ДОУ и развитие речи ребенка</dc:title>
  <dc:creator>1</dc:creator>
  <cp:lastModifiedBy>Пользователь Windows</cp:lastModifiedBy>
  <cp:revision>54</cp:revision>
  <dcterms:created xsi:type="dcterms:W3CDTF">2012-09-13T07:56:08Z</dcterms:created>
  <dcterms:modified xsi:type="dcterms:W3CDTF">2022-04-12T09:08:53Z</dcterms:modified>
</cp:coreProperties>
</file>