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BFF-0461-4A75-ACDE-E552CA03E75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9BB7-5841-4DFB-82A9-EBC8853B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0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BFF-0461-4A75-ACDE-E552CA03E75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9BB7-5841-4DFB-82A9-EBC8853B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8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BFF-0461-4A75-ACDE-E552CA03E75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9BB7-5841-4DFB-82A9-EBC8853B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3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BFF-0461-4A75-ACDE-E552CA03E75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9BB7-5841-4DFB-82A9-EBC8853B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2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BFF-0461-4A75-ACDE-E552CA03E75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9BB7-5841-4DFB-82A9-EBC8853B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7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BFF-0461-4A75-ACDE-E552CA03E75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9BB7-5841-4DFB-82A9-EBC8853B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5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BFF-0461-4A75-ACDE-E552CA03E75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9BB7-5841-4DFB-82A9-EBC8853B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1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BFF-0461-4A75-ACDE-E552CA03E75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9BB7-5841-4DFB-82A9-EBC8853B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4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BFF-0461-4A75-ACDE-E552CA03E75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9BB7-5841-4DFB-82A9-EBC8853B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9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BFF-0461-4A75-ACDE-E552CA03E75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9BB7-5841-4DFB-82A9-EBC8853B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6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BFF-0461-4A75-ACDE-E552CA03E75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9BB7-5841-4DFB-82A9-EBC8853B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7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BFF-0461-4A75-ACDE-E552CA03E75A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89BB7-5841-4DFB-82A9-EBC8853BC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9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№100»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204864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Акция : «Подари книгу саду!»</a:t>
            </a:r>
          </a:p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(первая младшая группа №3)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38610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Дубкова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Фролова Е.В.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0096" y="603595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Нижний Новгород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3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r="-975" b="21465"/>
          <a:stretch/>
        </p:blipFill>
        <p:spPr>
          <a:xfrm>
            <a:off x="395536" y="332656"/>
            <a:ext cx="3165231" cy="5385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b="19467"/>
          <a:stretch/>
        </p:blipFill>
        <p:spPr>
          <a:xfrm>
            <a:off x="5580112" y="332656"/>
            <a:ext cx="3165231" cy="5385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5949280"/>
            <a:ext cx="3165231" cy="57606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Канатенко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Артём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2" y="5949280"/>
            <a:ext cx="3165231" cy="57606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Зиникова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Амина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2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24000" r="10178"/>
          <a:stretch/>
        </p:blipFill>
        <p:spPr>
          <a:xfrm>
            <a:off x="235580" y="548680"/>
            <a:ext cx="3739896" cy="5212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0" t="11550" r="7154" b="12899"/>
          <a:stretch/>
        </p:blipFill>
        <p:spPr>
          <a:xfrm>
            <a:off x="4974336" y="548680"/>
            <a:ext cx="3840480" cy="518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35580" y="6093296"/>
            <a:ext cx="3739896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Кошкарёва</a:t>
            </a:r>
            <a:r>
              <a:rPr lang="ru-RU" dirty="0" smtClean="0">
                <a:solidFill>
                  <a:srgbClr val="002060"/>
                </a:solidFill>
              </a:rPr>
              <a:t> Елизавета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74336" y="6093296"/>
            <a:ext cx="3840480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Выхованец</a:t>
            </a:r>
            <a:r>
              <a:rPr lang="ru-RU" dirty="0" smtClean="0">
                <a:solidFill>
                  <a:srgbClr val="002060"/>
                </a:solidFill>
              </a:rPr>
              <a:t> Артём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9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13200"/>
          <a:stretch/>
        </p:blipFill>
        <p:spPr>
          <a:xfrm>
            <a:off x="460301" y="476672"/>
            <a:ext cx="2952328" cy="5211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6093296"/>
            <a:ext cx="2945086" cy="57606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Овсянников Максим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r="15500"/>
          <a:stretch/>
        </p:blipFill>
        <p:spPr>
          <a:xfrm>
            <a:off x="3838136" y="476672"/>
            <a:ext cx="5115690" cy="3090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802736" y="3861048"/>
            <a:ext cx="511569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Ещенко Арсений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2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6" b="23333"/>
          <a:stretch/>
        </p:blipFill>
        <p:spPr>
          <a:xfrm>
            <a:off x="1747680" y="342823"/>
            <a:ext cx="5832648" cy="491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47680" y="5661248"/>
            <a:ext cx="5832648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Гусейнова Виктория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77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52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7</cp:revision>
  <dcterms:created xsi:type="dcterms:W3CDTF">2022-10-13T06:20:38Z</dcterms:created>
  <dcterms:modified xsi:type="dcterms:W3CDTF">2022-10-13T08:29:28Z</dcterms:modified>
</cp:coreProperties>
</file>